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7" r:id="rId2"/>
  </p:sldMasterIdLst>
  <p:notesMasterIdLst>
    <p:notesMasterId r:id="rId17"/>
  </p:notesMasterIdLst>
  <p:sldIdLst>
    <p:sldId id="1147" r:id="rId3"/>
    <p:sldId id="1139" r:id="rId4"/>
    <p:sldId id="1077" r:id="rId5"/>
    <p:sldId id="1119" r:id="rId6"/>
    <p:sldId id="1122" r:id="rId7"/>
    <p:sldId id="1123" r:id="rId8"/>
    <p:sldId id="1128" r:id="rId9"/>
    <p:sldId id="1146" r:id="rId10"/>
    <p:sldId id="1135" r:id="rId11"/>
    <p:sldId id="1131" r:id="rId12"/>
    <p:sldId id="1133" r:id="rId13"/>
    <p:sldId id="1136" r:id="rId14"/>
    <p:sldId id="1138" r:id="rId15"/>
    <p:sldId id="301" r:id="rId16"/>
  </p:sldIdLst>
  <p:sldSz cx="12601575" cy="7200900"/>
  <p:notesSz cx="6858000" cy="9144000"/>
  <p:defaultTextStyle>
    <a:defPPr>
      <a:defRPr lang="en-US"/>
    </a:defPPr>
    <a:lvl1pPr marL="0" algn="l" defTabSz="967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833" algn="l" defTabSz="967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7663" algn="l" defTabSz="967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51477" algn="l" defTabSz="967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5323" algn="l" defTabSz="967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9148" algn="l" defTabSz="967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02977" algn="l" defTabSz="967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6805" algn="l" defTabSz="967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70636" algn="l" defTabSz="967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7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FF"/>
    <a:srgbClr val="CCECFF"/>
    <a:srgbClr val="FFFF00"/>
    <a:srgbClr val="FF00FF"/>
    <a:srgbClr val="00BC5E"/>
    <a:srgbClr val="008000"/>
    <a:srgbClr val="006600"/>
    <a:srgbClr val="33CC33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2133" autoAdjust="0"/>
  </p:normalViewPr>
  <p:slideViewPr>
    <p:cSldViewPr snapToGrid="0">
      <p:cViewPr varScale="1">
        <p:scale>
          <a:sx n="71" d="100"/>
          <a:sy n="71" d="100"/>
        </p:scale>
        <p:origin x="588" y="66"/>
      </p:cViewPr>
      <p:guideLst>
        <p:guide orient="horz" pos="2378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-281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AEAF0-8E4A-4AC5-A77C-9118127B56E8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9FD70-84F4-40CA-A790-9ACBD6FB2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28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766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83833" algn="l" defTabSz="96766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967663" algn="l" defTabSz="96766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451477" algn="l" defTabSz="96766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935323" algn="l" defTabSz="96766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419148" algn="l" defTabSz="96766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902977" algn="l" defTabSz="96766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386805" algn="l" defTabSz="96766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3870636" algn="l" defTabSz="96766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5122" y="2236950"/>
            <a:ext cx="10711339" cy="15435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240" y="4080510"/>
            <a:ext cx="8821103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3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7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1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4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18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2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6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49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1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6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400"/>
            <a:ext cx="2835354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80" y="288400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60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25067" y="400050"/>
            <a:ext cx="11131391" cy="58407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25066" y="6315790"/>
            <a:ext cx="2625328" cy="48006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05538" y="6315790"/>
            <a:ext cx="3990499" cy="48006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51181" y="6315790"/>
            <a:ext cx="2625328" cy="480060"/>
          </a:xfrm>
        </p:spPr>
        <p:txBody>
          <a:bodyPr/>
          <a:lstStyle>
            <a:lvl1pPr>
              <a:defRPr/>
            </a:lvl1pPr>
          </a:lstStyle>
          <a:p>
            <a:fld id="{15C087A2-E6D9-4067-B96B-5D1920BC5E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351201"/>
      </p:ext>
    </p:extLst>
  </p:cSld>
  <p:clrMapOvr>
    <a:masterClrMapping/>
  </p:clrMapOvr>
  <p:transition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5118" y="2236950"/>
            <a:ext cx="10711339" cy="15435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236" y="4080510"/>
            <a:ext cx="8821103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4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8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3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7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21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86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50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14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02E97-A9D4-4CE0-A127-A7C0F8B873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769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94BC7-8EAF-4845-AF43-0CAEEDFBF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11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437" y="4627272"/>
            <a:ext cx="10711339" cy="1430179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37" y="3052049"/>
            <a:ext cx="10711339" cy="1575196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436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2874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9311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574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218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8623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5059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1497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81FFC-205C-4869-AFEF-4478A5177B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929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0079" y="1680237"/>
            <a:ext cx="5565696" cy="475226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5800" y="1680237"/>
            <a:ext cx="5565696" cy="475226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C1209-185F-4C01-9BFC-1EF7D56D80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66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9" y="1611869"/>
            <a:ext cx="5567884" cy="67175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4367" indent="0">
              <a:buNone/>
              <a:defRPr sz="2500" b="1"/>
            </a:lvl2pPr>
            <a:lvl3pPr marL="1128742" indent="0">
              <a:buNone/>
              <a:defRPr sz="2200" b="1"/>
            </a:lvl3pPr>
            <a:lvl4pPr marL="1693115" indent="0">
              <a:buNone/>
              <a:defRPr sz="2000" b="1"/>
            </a:lvl4pPr>
            <a:lvl5pPr marL="2257490" indent="0">
              <a:buNone/>
              <a:defRPr sz="2000" b="1"/>
            </a:lvl5pPr>
            <a:lvl6pPr marL="2821864" indent="0">
              <a:buNone/>
              <a:defRPr sz="2000" b="1"/>
            </a:lvl6pPr>
            <a:lvl7pPr marL="3386232" indent="0">
              <a:buNone/>
              <a:defRPr sz="2000" b="1"/>
            </a:lvl7pPr>
            <a:lvl8pPr marL="3950597" indent="0">
              <a:buNone/>
              <a:defRPr sz="2000" b="1"/>
            </a:lvl8pPr>
            <a:lvl9pPr marL="4514972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79" y="2283619"/>
            <a:ext cx="5567884" cy="414885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1460" y="1611869"/>
            <a:ext cx="5570071" cy="67175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4367" indent="0">
              <a:buNone/>
              <a:defRPr sz="2500" b="1"/>
            </a:lvl2pPr>
            <a:lvl3pPr marL="1128742" indent="0">
              <a:buNone/>
              <a:defRPr sz="2200" b="1"/>
            </a:lvl3pPr>
            <a:lvl4pPr marL="1693115" indent="0">
              <a:buNone/>
              <a:defRPr sz="2000" b="1"/>
            </a:lvl4pPr>
            <a:lvl5pPr marL="2257490" indent="0">
              <a:buNone/>
              <a:defRPr sz="2000" b="1"/>
            </a:lvl5pPr>
            <a:lvl6pPr marL="2821864" indent="0">
              <a:buNone/>
              <a:defRPr sz="2000" b="1"/>
            </a:lvl6pPr>
            <a:lvl7pPr marL="3386232" indent="0">
              <a:buNone/>
              <a:defRPr sz="2000" b="1"/>
            </a:lvl7pPr>
            <a:lvl8pPr marL="3950597" indent="0">
              <a:buNone/>
              <a:defRPr sz="2000" b="1"/>
            </a:lvl8pPr>
            <a:lvl9pPr marL="4514972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1460" y="2283619"/>
            <a:ext cx="5570071" cy="414885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A3E6C-E385-475B-9912-4EEDEF1AE3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5188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188F6-858F-4A3B-9856-01E66513BA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08683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ACDD8-A5C8-4332-982F-EBF7F03203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58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409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114" y="286702"/>
            <a:ext cx="4145831" cy="1220153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6" y="286716"/>
            <a:ext cx="7044630" cy="6145769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114" y="1506865"/>
            <a:ext cx="4145831" cy="4925616"/>
          </a:xfrm>
        </p:spPr>
        <p:txBody>
          <a:bodyPr/>
          <a:lstStyle>
            <a:lvl1pPr marL="0" indent="0">
              <a:buNone/>
              <a:defRPr sz="1700"/>
            </a:lvl1pPr>
            <a:lvl2pPr marL="564367" indent="0">
              <a:buNone/>
              <a:defRPr sz="1500"/>
            </a:lvl2pPr>
            <a:lvl3pPr marL="1128742" indent="0">
              <a:buNone/>
              <a:defRPr sz="1200"/>
            </a:lvl3pPr>
            <a:lvl4pPr marL="1693115" indent="0">
              <a:buNone/>
              <a:defRPr sz="1100"/>
            </a:lvl4pPr>
            <a:lvl5pPr marL="2257490" indent="0">
              <a:buNone/>
              <a:defRPr sz="1100"/>
            </a:lvl5pPr>
            <a:lvl6pPr marL="2821864" indent="0">
              <a:buNone/>
              <a:defRPr sz="1100"/>
            </a:lvl6pPr>
            <a:lvl7pPr marL="3386232" indent="0">
              <a:buNone/>
              <a:defRPr sz="1100"/>
            </a:lvl7pPr>
            <a:lvl8pPr marL="3950597" indent="0">
              <a:buNone/>
              <a:defRPr sz="1100"/>
            </a:lvl8pPr>
            <a:lvl9pPr marL="451497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303A0-587D-427D-90E3-88B6D1819D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2205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997" y="5040631"/>
            <a:ext cx="7560945" cy="59507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69997" y="643414"/>
            <a:ext cx="7560945" cy="4320540"/>
          </a:xfrm>
        </p:spPr>
        <p:txBody>
          <a:bodyPr rtlCol="0">
            <a:normAutofit/>
          </a:bodyPr>
          <a:lstStyle>
            <a:lvl1pPr marL="0" indent="0">
              <a:buNone/>
              <a:defRPr sz="4000"/>
            </a:lvl1pPr>
            <a:lvl2pPr marL="564367" indent="0">
              <a:buNone/>
              <a:defRPr sz="3500"/>
            </a:lvl2pPr>
            <a:lvl3pPr marL="1128742" indent="0">
              <a:buNone/>
              <a:defRPr sz="3000"/>
            </a:lvl3pPr>
            <a:lvl4pPr marL="1693115" indent="0">
              <a:buNone/>
              <a:defRPr sz="2500"/>
            </a:lvl4pPr>
            <a:lvl5pPr marL="2257490" indent="0">
              <a:buNone/>
              <a:defRPr sz="2500"/>
            </a:lvl5pPr>
            <a:lvl6pPr marL="2821864" indent="0">
              <a:buNone/>
              <a:defRPr sz="2500"/>
            </a:lvl6pPr>
            <a:lvl7pPr marL="3386232" indent="0">
              <a:buNone/>
              <a:defRPr sz="2500"/>
            </a:lvl7pPr>
            <a:lvl8pPr marL="3950597" indent="0">
              <a:buNone/>
              <a:defRPr sz="2500"/>
            </a:lvl8pPr>
            <a:lvl9pPr marL="4514972" indent="0">
              <a:buNone/>
              <a:defRPr sz="2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69997" y="5635706"/>
            <a:ext cx="7560945" cy="845105"/>
          </a:xfrm>
        </p:spPr>
        <p:txBody>
          <a:bodyPr/>
          <a:lstStyle>
            <a:lvl1pPr marL="0" indent="0">
              <a:buNone/>
              <a:defRPr sz="1700"/>
            </a:lvl1pPr>
            <a:lvl2pPr marL="564367" indent="0">
              <a:buNone/>
              <a:defRPr sz="1500"/>
            </a:lvl2pPr>
            <a:lvl3pPr marL="1128742" indent="0">
              <a:buNone/>
              <a:defRPr sz="1200"/>
            </a:lvl3pPr>
            <a:lvl4pPr marL="1693115" indent="0">
              <a:buNone/>
              <a:defRPr sz="1100"/>
            </a:lvl4pPr>
            <a:lvl5pPr marL="2257490" indent="0">
              <a:buNone/>
              <a:defRPr sz="1100"/>
            </a:lvl5pPr>
            <a:lvl6pPr marL="2821864" indent="0">
              <a:buNone/>
              <a:defRPr sz="1100"/>
            </a:lvl6pPr>
            <a:lvl7pPr marL="3386232" indent="0">
              <a:buNone/>
              <a:defRPr sz="1100"/>
            </a:lvl7pPr>
            <a:lvl8pPr marL="3950597" indent="0">
              <a:buNone/>
              <a:defRPr sz="1100"/>
            </a:lvl8pPr>
            <a:lvl9pPr marL="451497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EAA09-7D75-4E98-B3F9-0D2A218051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190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60699-6B20-4263-9BB7-59B5939460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924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97"/>
            <a:ext cx="2835354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80" y="288397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EC163-0438-40FE-A039-48A5805663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323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25067" y="400050"/>
            <a:ext cx="11131391" cy="58407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25066" y="6315790"/>
            <a:ext cx="2625328" cy="48006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05538" y="6315790"/>
            <a:ext cx="3990499" cy="48006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51181" y="6315790"/>
            <a:ext cx="2625328" cy="48006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37233-69BF-479F-9E5B-DD19B75AC9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306776"/>
      </p:ext>
    </p:extLst>
  </p:cSld>
  <p:clrMapOvr>
    <a:masterClrMapping/>
  </p:clrMapOvr>
  <p:transition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439" y="4627275"/>
            <a:ext cx="10711339" cy="1430179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39" y="3052049"/>
            <a:ext cx="10711339" cy="1575196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371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744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116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48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1860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23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604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4976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7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0081" y="1680240"/>
            <a:ext cx="5565696" cy="475226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5800" y="1680240"/>
            <a:ext cx="5565696" cy="475226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41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9" y="1611869"/>
            <a:ext cx="5567884" cy="671750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3719" indent="0">
              <a:buNone/>
              <a:defRPr sz="2400" b="1"/>
            </a:lvl2pPr>
            <a:lvl3pPr marL="1087442" indent="0">
              <a:buNone/>
              <a:defRPr sz="2100" b="1"/>
            </a:lvl3pPr>
            <a:lvl4pPr marL="1631162" indent="0">
              <a:buNone/>
              <a:defRPr sz="1900" b="1"/>
            </a:lvl4pPr>
            <a:lvl5pPr marL="2174884" indent="0">
              <a:buNone/>
              <a:defRPr sz="1900" b="1"/>
            </a:lvl5pPr>
            <a:lvl6pPr marL="2718606" indent="0">
              <a:buNone/>
              <a:defRPr sz="1900" b="1"/>
            </a:lvl6pPr>
            <a:lvl7pPr marL="3262325" indent="0">
              <a:buNone/>
              <a:defRPr sz="1900" b="1"/>
            </a:lvl7pPr>
            <a:lvl8pPr marL="3806049" indent="0">
              <a:buNone/>
              <a:defRPr sz="1900" b="1"/>
            </a:lvl8pPr>
            <a:lvl9pPr marL="4349767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79" y="2283619"/>
            <a:ext cx="5567884" cy="41488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1463" y="1611869"/>
            <a:ext cx="5570071" cy="671750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3719" indent="0">
              <a:buNone/>
              <a:defRPr sz="2400" b="1"/>
            </a:lvl2pPr>
            <a:lvl3pPr marL="1087442" indent="0">
              <a:buNone/>
              <a:defRPr sz="2100" b="1"/>
            </a:lvl3pPr>
            <a:lvl4pPr marL="1631162" indent="0">
              <a:buNone/>
              <a:defRPr sz="1900" b="1"/>
            </a:lvl4pPr>
            <a:lvl5pPr marL="2174884" indent="0">
              <a:buNone/>
              <a:defRPr sz="1900" b="1"/>
            </a:lvl5pPr>
            <a:lvl6pPr marL="2718606" indent="0">
              <a:buNone/>
              <a:defRPr sz="1900" b="1"/>
            </a:lvl6pPr>
            <a:lvl7pPr marL="3262325" indent="0">
              <a:buNone/>
              <a:defRPr sz="1900" b="1"/>
            </a:lvl7pPr>
            <a:lvl8pPr marL="3806049" indent="0">
              <a:buNone/>
              <a:defRPr sz="1900" b="1"/>
            </a:lvl8pPr>
            <a:lvl9pPr marL="4349767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1463" y="2283619"/>
            <a:ext cx="5570071" cy="41488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49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08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64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114" y="286703"/>
            <a:ext cx="4145831" cy="122015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6" y="286716"/>
            <a:ext cx="7044630" cy="614576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114" y="1506865"/>
            <a:ext cx="4145831" cy="4925616"/>
          </a:xfrm>
        </p:spPr>
        <p:txBody>
          <a:bodyPr/>
          <a:lstStyle>
            <a:lvl1pPr marL="0" indent="0">
              <a:buNone/>
              <a:defRPr sz="1700"/>
            </a:lvl1pPr>
            <a:lvl2pPr marL="543719" indent="0">
              <a:buNone/>
              <a:defRPr sz="1400"/>
            </a:lvl2pPr>
            <a:lvl3pPr marL="1087442" indent="0">
              <a:buNone/>
              <a:defRPr sz="1200"/>
            </a:lvl3pPr>
            <a:lvl4pPr marL="1631162" indent="0">
              <a:buNone/>
              <a:defRPr sz="1100"/>
            </a:lvl4pPr>
            <a:lvl5pPr marL="2174884" indent="0">
              <a:buNone/>
              <a:defRPr sz="1100"/>
            </a:lvl5pPr>
            <a:lvl6pPr marL="2718606" indent="0">
              <a:buNone/>
              <a:defRPr sz="1100"/>
            </a:lvl6pPr>
            <a:lvl7pPr marL="3262325" indent="0">
              <a:buNone/>
              <a:defRPr sz="1100"/>
            </a:lvl7pPr>
            <a:lvl8pPr marL="3806049" indent="0">
              <a:buNone/>
              <a:defRPr sz="1100"/>
            </a:lvl8pPr>
            <a:lvl9pPr marL="4349767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3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997" y="5040632"/>
            <a:ext cx="7560945" cy="59507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69997" y="643414"/>
            <a:ext cx="7560945" cy="4320540"/>
          </a:xfrm>
        </p:spPr>
        <p:txBody>
          <a:bodyPr/>
          <a:lstStyle>
            <a:lvl1pPr marL="0" indent="0">
              <a:buNone/>
              <a:defRPr sz="3800"/>
            </a:lvl1pPr>
            <a:lvl2pPr marL="543719" indent="0">
              <a:buNone/>
              <a:defRPr sz="3300"/>
            </a:lvl2pPr>
            <a:lvl3pPr marL="1087442" indent="0">
              <a:buNone/>
              <a:defRPr sz="2800"/>
            </a:lvl3pPr>
            <a:lvl4pPr marL="1631162" indent="0">
              <a:buNone/>
              <a:defRPr sz="2400"/>
            </a:lvl4pPr>
            <a:lvl5pPr marL="2174884" indent="0">
              <a:buNone/>
              <a:defRPr sz="2400"/>
            </a:lvl5pPr>
            <a:lvl6pPr marL="2718606" indent="0">
              <a:buNone/>
              <a:defRPr sz="2400"/>
            </a:lvl6pPr>
            <a:lvl7pPr marL="3262325" indent="0">
              <a:buNone/>
              <a:defRPr sz="2400"/>
            </a:lvl7pPr>
            <a:lvl8pPr marL="3806049" indent="0">
              <a:buNone/>
              <a:defRPr sz="2400"/>
            </a:lvl8pPr>
            <a:lvl9pPr marL="4349767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69997" y="5635707"/>
            <a:ext cx="7560945" cy="845105"/>
          </a:xfrm>
        </p:spPr>
        <p:txBody>
          <a:bodyPr/>
          <a:lstStyle>
            <a:lvl1pPr marL="0" indent="0">
              <a:buNone/>
              <a:defRPr sz="1700"/>
            </a:lvl1pPr>
            <a:lvl2pPr marL="543719" indent="0">
              <a:buNone/>
              <a:defRPr sz="1400"/>
            </a:lvl2pPr>
            <a:lvl3pPr marL="1087442" indent="0">
              <a:buNone/>
              <a:defRPr sz="1200"/>
            </a:lvl3pPr>
            <a:lvl4pPr marL="1631162" indent="0">
              <a:buNone/>
              <a:defRPr sz="1100"/>
            </a:lvl4pPr>
            <a:lvl5pPr marL="2174884" indent="0">
              <a:buNone/>
              <a:defRPr sz="1100"/>
            </a:lvl5pPr>
            <a:lvl6pPr marL="2718606" indent="0">
              <a:buNone/>
              <a:defRPr sz="1100"/>
            </a:lvl6pPr>
            <a:lvl7pPr marL="3262325" indent="0">
              <a:buNone/>
              <a:defRPr sz="1100"/>
            </a:lvl7pPr>
            <a:lvl8pPr marL="3806049" indent="0">
              <a:buNone/>
              <a:defRPr sz="1100"/>
            </a:lvl8pPr>
            <a:lvl9pPr marL="4349767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9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0081" y="288370"/>
            <a:ext cx="11341418" cy="1200150"/>
          </a:xfrm>
          <a:prstGeom prst="rect">
            <a:avLst/>
          </a:prstGeom>
        </p:spPr>
        <p:txBody>
          <a:bodyPr vert="horz" lIns="108753" tIns="54377" rIns="108753" bIns="5437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81" y="1680240"/>
            <a:ext cx="11341418" cy="4752261"/>
          </a:xfrm>
          <a:prstGeom prst="rect">
            <a:avLst/>
          </a:prstGeom>
        </p:spPr>
        <p:txBody>
          <a:bodyPr vert="horz" lIns="108753" tIns="54377" rIns="108753" bIns="543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0078" y="6674198"/>
            <a:ext cx="2940368" cy="383381"/>
          </a:xfrm>
          <a:prstGeom prst="rect">
            <a:avLst/>
          </a:prstGeom>
        </p:spPr>
        <p:txBody>
          <a:bodyPr vert="horz" lIns="108753" tIns="54377" rIns="108753" bIns="5437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5542" y="6674198"/>
            <a:ext cx="3990499" cy="383381"/>
          </a:xfrm>
          <a:prstGeom prst="rect">
            <a:avLst/>
          </a:prstGeom>
        </p:spPr>
        <p:txBody>
          <a:bodyPr vert="horz" lIns="108753" tIns="54377" rIns="108753" bIns="5437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31129" y="6674198"/>
            <a:ext cx="2940368" cy="383381"/>
          </a:xfrm>
          <a:prstGeom prst="rect">
            <a:avLst/>
          </a:prstGeom>
        </p:spPr>
        <p:txBody>
          <a:bodyPr vert="horz" lIns="108753" tIns="54377" rIns="108753" bIns="5437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9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ctr" defTabSz="108744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7790" indent="-407790" algn="l" defTabSz="108744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3544" indent="-339824" algn="l" defTabSz="108744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9301" indent="-271860" algn="l" defTabSz="108744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903021" indent="-271860" algn="l" defTabSz="108744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6742" indent="-271860" algn="l" defTabSz="108744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0461" indent="-271860" algn="l" defTabSz="108744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4182" indent="-271860" algn="l" defTabSz="108744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77902" indent="-271860" algn="l" defTabSz="108744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1623" indent="-271860" algn="l" defTabSz="108744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3719" algn="l" defTabSz="108744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7442" algn="l" defTabSz="108744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1162" algn="l" defTabSz="108744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84" algn="l" defTabSz="108744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18606" algn="l" defTabSz="108744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2325" algn="l" defTabSz="108744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6049" algn="l" defTabSz="108744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49767" algn="l" defTabSz="108744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30079" y="288370"/>
            <a:ext cx="1134141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2877" tIns="56450" rIns="112877" bIns="56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30079" y="1680237"/>
            <a:ext cx="11341418" cy="4752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2877" tIns="56450" rIns="112877" bIns="56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0078" y="6674194"/>
            <a:ext cx="2940368" cy="383381"/>
          </a:xfrm>
          <a:prstGeom prst="rect">
            <a:avLst/>
          </a:prstGeom>
        </p:spPr>
        <p:txBody>
          <a:bodyPr vert="horz" lIns="112877" tIns="56450" rIns="112877" bIns="5645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211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5538" y="6674194"/>
            <a:ext cx="3990499" cy="383381"/>
          </a:xfrm>
          <a:prstGeom prst="rect">
            <a:avLst/>
          </a:prstGeom>
        </p:spPr>
        <p:txBody>
          <a:bodyPr vert="horz" lIns="112877" tIns="56450" rIns="112877" bIns="5645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211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31129" y="6674194"/>
            <a:ext cx="2940368" cy="383381"/>
          </a:xfrm>
          <a:prstGeom prst="rect">
            <a:avLst/>
          </a:prstGeom>
        </p:spPr>
        <p:txBody>
          <a:bodyPr vert="horz" wrap="square" lIns="112877" tIns="56450" rIns="112877" bIns="56450" numCol="1" anchor="ctr" anchorCtr="0" compatLnSpc="1">
            <a:prstTxWarp prst="textNoShape">
              <a:avLst/>
            </a:prstTxWarp>
          </a:bodyPr>
          <a:lstStyle>
            <a:lvl1pPr algn="r">
              <a:defRPr sz="1500">
                <a:solidFill>
                  <a:srgbClr val="898989"/>
                </a:solidFill>
              </a:defRPr>
            </a:lvl1pPr>
          </a:lstStyle>
          <a:p>
            <a:pPr defTabSz="91211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8F9500C-92C2-4B0A-8DAD-479487BBA03A}" type="slidenum">
              <a:rPr lang="en-US" altLang="en-US" smtClean="0">
                <a:latin typeface="Arial" charset="0"/>
              </a:rPr>
              <a:pPr defTabSz="912117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09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itchFamily="34" charset="0"/>
        </a:defRPr>
      </a:lvl5pPr>
      <a:lvl6pPr marL="564367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itchFamily="34" charset="0"/>
        </a:defRPr>
      </a:lvl6pPr>
      <a:lvl7pPr marL="1128742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itchFamily="34" charset="0"/>
        </a:defRPr>
      </a:lvl7pPr>
      <a:lvl8pPr marL="1693115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itchFamily="34" charset="0"/>
        </a:defRPr>
      </a:lvl8pPr>
      <a:lvl9pPr marL="225749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itchFamily="34" charset="0"/>
        </a:defRPr>
      </a:lvl9pPr>
    </p:titleStyle>
    <p:bodyStyle>
      <a:lvl1pPr marL="423283" indent="-42328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17105" indent="-35273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10933" indent="-28218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75300" indent="-28218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39671" indent="-28218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04047" indent="-282186" algn="l" defTabSz="112874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68421" indent="-282186" algn="l" defTabSz="112874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32793" indent="-282186" algn="l" defTabSz="112874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797165" indent="-282186" algn="l" defTabSz="112874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874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4367" algn="l" defTabSz="112874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28742" algn="l" defTabSz="112874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115" algn="l" defTabSz="112874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7490" algn="l" defTabSz="112874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21864" algn="l" defTabSz="112874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86232" algn="l" defTabSz="112874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50597" algn="l" defTabSz="112874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14972" algn="l" defTabSz="112874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gif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>
          <a:xfrm>
            <a:off x="1342846" y="394818"/>
            <a:ext cx="11622000" cy="2339824"/>
          </a:xfrm>
        </p:spPr>
        <p:txBody>
          <a:bodyPr/>
          <a:lstStyle/>
          <a:p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85986" y="2734642"/>
            <a:ext cx="10530847" cy="1831166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defRPr/>
            </a:pPr>
            <a:r>
              <a:rPr lang="en-US" sz="4858" dirty="0">
                <a:latin typeface="Times New Roman" panose="02020603050405020304" pitchFamily="18" charset="0"/>
                <a:ea typeface="ZapfChancery-Medium" panose="00000400000000000000" pitchFamily="2" charset="0"/>
                <a:cs typeface="Times New Roman" panose="02020603050405020304" pitchFamily="18" charset="0"/>
              </a:rPr>
              <a:t> LUYỆN TỪ VÀ CÂU</a:t>
            </a:r>
          </a:p>
          <a:p>
            <a:pPr fontAlgn="auto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defRPr/>
            </a:pPr>
            <a:r>
              <a:rPr lang="en-US" sz="4858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858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58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858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444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TỪ ĐỒNG ÂM </a:t>
            </a:r>
          </a:p>
        </p:txBody>
      </p:sp>
    </p:spTree>
    <p:extLst>
      <p:ext uri="{BB962C8B-B14F-4D97-AF65-F5344CB8AC3E}">
        <p14:creationId xmlns:p14="http://schemas.microsoft.com/office/powerpoint/2010/main" val="26760701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31829" y="1251877"/>
            <a:ext cx="12076509" cy="60643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112866" tIns="56445" rIns="112866" bIns="56445">
            <a:spAutoFit/>
          </a:bodyPr>
          <a:lstStyle/>
          <a:p>
            <a:pPr marL="423241" indent="-423241">
              <a:spcBef>
                <a:spcPct val="50000"/>
              </a:spcBef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1243" name="Text Box 11"/>
          <p:cNvSpPr txBox="1">
            <a:spLocks noChangeArrowheads="1"/>
          </p:cNvSpPr>
          <p:nvPr/>
        </p:nvSpPr>
        <p:spPr bwMode="auto">
          <a:xfrm>
            <a:off x="377268" y="2267636"/>
            <a:ext cx="10396299" cy="138960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(1)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giỏi</a:t>
            </a: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(2)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9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4"/>
          <p:cNvGrpSpPr>
            <a:grpSpLocks/>
          </p:cNvGrpSpPr>
          <p:nvPr/>
        </p:nvGrpSpPr>
        <p:grpSpPr bwMode="auto">
          <a:xfrm>
            <a:off x="2857111" y="1763556"/>
            <a:ext cx="3207274" cy="599378"/>
            <a:chOff x="894" y="2415"/>
            <a:chExt cx="1466" cy="290"/>
          </a:xfrm>
        </p:grpSpPr>
        <p:grpSp>
          <p:nvGrpSpPr>
            <p:cNvPr id="29" name="Group 20"/>
            <p:cNvGrpSpPr>
              <a:grpSpLocks/>
            </p:cNvGrpSpPr>
            <p:nvPr/>
          </p:nvGrpSpPr>
          <p:grpSpPr bwMode="auto">
            <a:xfrm>
              <a:off x="953" y="2463"/>
              <a:ext cx="1348" cy="0"/>
              <a:chOff x="953" y="2400"/>
              <a:chExt cx="1348" cy="0"/>
            </a:xfrm>
          </p:grpSpPr>
          <p:sp>
            <p:nvSpPr>
              <p:cNvPr id="33" name="Line 7"/>
              <p:cNvSpPr>
                <a:spLocks noChangeShapeType="1"/>
              </p:cNvSpPr>
              <p:nvPr/>
            </p:nvSpPr>
            <p:spPr bwMode="auto">
              <a:xfrm>
                <a:off x="953" y="2400"/>
                <a:ext cx="329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Line 8"/>
              <p:cNvSpPr>
                <a:spLocks noChangeShapeType="1"/>
              </p:cNvSpPr>
              <p:nvPr/>
            </p:nvSpPr>
            <p:spPr bwMode="auto">
              <a:xfrm>
                <a:off x="1972" y="2400"/>
                <a:ext cx="329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0" name="Group 19"/>
            <p:cNvGrpSpPr>
              <a:grpSpLocks/>
            </p:cNvGrpSpPr>
            <p:nvPr/>
          </p:nvGrpSpPr>
          <p:grpSpPr bwMode="auto">
            <a:xfrm>
              <a:off x="894" y="2415"/>
              <a:ext cx="1466" cy="290"/>
              <a:chOff x="894" y="2367"/>
              <a:chExt cx="1466" cy="290"/>
            </a:xfrm>
          </p:grpSpPr>
          <p:sp>
            <p:nvSpPr>
              <p:cNvPr id="31" name="Text Box 15"/>
              <p:cNvSpPr txBox="1">
                <a:spLocks noChangeArrowheads="1"/>
              </p:cNvSpPr>
              <p:nvPr/>
            </p:nvSpPr>
            <p:spPr bwMode="auto">
              <a:xfrm>
                <a:off x="894" y="2374"/>
                <a:ext cx="480" cy="283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dirty="0">
                    <a:latin typeface="Times New Roman" pitchFamily="18" charset="0"/>
                    <a:cs typeface="Times New Roman" pitchFamily="18" charset="0"/>
                  </a:rPr>
                  <a:t>(1)</a:t>
                </a:r>
                <a:endParaRPr lang="en-GB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Text Box 16"/>
              <p:cNvSpPr txBox="1">
                <a:spLocks noChangeArrowheads="1"/>
              </p:cNvSpPr>
              <p:nvPr/>
            </p:nvSpPr>
            <p:spPr bwMode="auto">
              <a:xfrm>
                <a:off x="1880" y="2367"/>
                <a:ext cx="480" cy="283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latin typeface="Times New Roman" pitchFamily="18" charset="0"/>
                    <a:cs typeface="Times New Roman" pitchFamily="18" charset="0"/>
                  </a:rPr>
                  <a:t>(2)</a:t>
                </a:r>
                <a:endParaRPr lang="en-GB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-242048" y="393393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, ngày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 năm 20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21</a:t>
            </a:r>
            <a:br>
              <a:rPr lang="en-US" altLang="en-US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đồng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31829" y="3758893"/>
            <a:ext cx="12469746" cy="60643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23241" indent="-423241" algn="just">
              <a:spcBef>
                <a:spcPct val="50000"/>
              </a:spcBef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7" name="Group 23"/>
          <p:cNvGrpSpPr>
            <a:grpSpLocks/>
          </p:cNvGrpSpPr>
          <p:nvPr/>
        </p:nvGrpSpPr>
        <p:grpSpPr bwMode="auto">
          <a:xfrm>
            <a:off x="471398" y="4202805"/>
            <a:ext cx="3992709" cy="600212"/>
            <a:chOff x="546" y="2583"/>
            <a:chExt cx="1825" cy="168"/>
          </a:xfrm>
        </p:grpSpPr>
        <p:grpSp>
          <p:nvGrpSpPr>
            <p:cNvPr id="20" name="Group 19"/>
            <p:cNvGrpSpPr>
              <a:grpSpLocks/>
            </p:cNvGrpSpPr>
            <p:nvPr/>
          </p:nvGrpSpPr>
          <p:grpSpPr bwMode="auto">
            <a:xfrm>
              <a:off x="659" y="2611"/>
              <a:ext cx="1575" cy="3"/>
              <a:chOff x="572" y="2470"/>
              <a:chExt cx="1575" cy="3"/>
            </a:xfrm>
          </p:grpSpPr>
          <p:sp>
            <p:nvSpPr>
              <p:cNvPr id="27" name="Line 7"/>
              <p:cNvSpPr>
                <a:spLocks noChangeShapeType="1"/>
              </p:cNvSpPr>
              <p:nvPr/>
            </p:nvSpPr>
            <p:spPr bwMode="auto">
              <a:xfrm>
                <a:off x="572" y="2470"/>
                <a:ext cx="2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Line 8"/>
              <p:cNvSpPr>
                <a:spLocks noChangeShapeType="1"/>
              </p:cNvSpPr>
              <p:nvPr/>
            </p:nvSpPr>
            <p:spPr bwMode="auto">
              <a:xfrm>
                <a:off x="1704" y="2472"/>
                <a:ext cx="197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Line 9"/>
              <p:cNvSpPr>
                <a:spLocks noChangeShapeType="1"/>
              </p:cNvSpPr>
              <p:nvPr/>
            </p:nvSpPr>
            <p:spPr bwMode="auto">
              <a:xfrm>
                <a:off x="903" y="2472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Line 10"/>
              <p:cNvSpPr>
                <a:spLocks noChangeShapeType="1"/>
              </p:cNvSpPr>
              <p:nvPr/>
            </p:nvSpPr>
            <p:spPr bwMode="auto">
              <a:xfrm>
                <a:off x="1950" y="2473"/>
                <a:ext cx="197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2" name="Group 18"/>
            <p:cNvGrpSpPr>
              <a:grpSpLocks/>
            </p:cNvGrpSpPr>
            <p:nvPr/>
          </p:nvGrpSpPr>
          <p:grpSpPr bwMode="auto">
            <a:xfrm>
              <a:off x="546" y="2583"/>
              <a:ext cx="1825" cy="168"/>
              <a:chOff x="540" y="2487"/>
              <a:chExt cx="1825" cy="168"/>
            </a:xfrm>
          </p:grpSpPr>
          <p:sp>
            <p:nvSpPr>
              <p:cNvPr id="23" name="Text Box 11"/>
              <p:cNvSpPr txBox="1">
                <a:spLocks noChangeArrowheads="1"/>
              </p:cNvSpPr>
              <p:nvPr/>
            </p:nvSpPr>
            <p:spPr bwMode="auto">
              <a:xfrm>
                <a:off x="540" y="2488"/>
                <a:ext cx="480" cy="164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dirty="0">
                    <a:latin typeface="Times New Roman" pitchFamily="18" charset="0"/>
                    <a:cs typeface="Times New Roman" pitchFamily="18" charset="0"/>
                  </a:rPr>
                  <a:t>(1)</a:t>
                </a:r>
                <a:endParaRPr lang="en-GB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Text Box 12"/>
              <p:cNvSpPr txBox="1">
                <a:spLocks noChangeArrowheads="1"/>
              </p:cNvSpPr>
              <p:nvPr/>
            </p:nvSpPr>
            <p:spPr bwMode="auto">
              <a:xfrm>
                <a:off x="845" y="2487"/>
                <a:ext cx="480" cy="164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latin typeface="Times New Roman" pitchFamily="18" charset="0"/>
                    <a:cs typeface="Times New Roman" pitchFamily="18" charset="0"/>
                  </a:rPr>
                  <a:t>  (2)</a:t>
                </a:r>
                <a:endParaRPr lang="en-GB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 Box 15"/>
              <p:cNvSpPr txBox="1">
                <a:spLocks noChangeArrowheads="1"/>
              </p:cNvSpPr>
              <p:nvPr/>
            </p:nvSpPr>
            <p:spPr bwMode="auto">
              <a:xfrm>
                <a:off x="1630" y="2488"/>
                <a:ext cx="528" cy="164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latin typeface="Times New Roman" pitchFamily="18" charset="0"/>
                    <a:cs typeface="Times New Roman" pitchFamily="18" charset="0"/>
                  </a:rPr>
                  <a:t>(1)</a:t>
                </a:r>
                <a:endParaRPr lang="en-GB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Text Box 16"/>
              <p:cNvSpPr txBox="1">
                <a:spLocks noChangeArrowheads="1"/>
              </p:cNvSpPr>
              <p:nvPr/>
            </p:nvSpPr>
            <p:spPr bwMode="auto">
              <a:xfrm>
                <a:off x="1885" y="2491"/>
                <a:ext cx="480" cy="164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latin typeface="Times New Roman" pitchFamily="18" charset="0"/>
                    <a:cs typeface="Times New Roman" pitchFamily="18" charset="0"/>
                  </a:rPr>
                  <a:t>(2)</a:t>
                </a:r>
                <a:endParaRPr lang="en-GB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131829" y="4664766"/>
            <a:ext cx="12469746" cy="208376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(1)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(2)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đun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quấy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(1)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xưng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(2)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4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5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43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977740" y="2383850"/>
            <a:ext cx="7069083" cy="593405"/>
            <a:chOff x="1239" y="2522"/>
            <a:chExt cx="2775" cy="356"/>
          </a:xfrm>
        </p:grpSpPr>
        <p:grpSp>
          <p:nvGrpSpPr>
            <p:cNvPr id="19469" name="Group 16"/>
            <p:cNvGrpSpPr>
              <a:grpSpLocks/>
            </p:cNvGrpSpPr>
            <p:nvPr/>
          </p:nvGrpSpPr>
          <p:grpSpPr bwMode="auto">
            <a:xfrm>
              <a:off x="1239" y="2522"/>
              <a:ext cx="2775" cy="356"/>
              <a:chOff x="1230" y="2318"/>
              <a:chExt cx="2775" cy="356"/>
            </a:xfrm>
          </p:grpSpPr>
          <p:sp>
            <p:nvSpPr>
              <p:cNvPr id="19475" name="Text Box 7"/>
              <p:cNvSpPr txBox="1">
                <a:spLocks noChangeArrowheads="1"/>
              </p:cNvSpPr>
              <p:nvPr/>
            </p:nvSpPr>
            <p:spPr bwMode="auto">
              <a:xfrm>
                <a:off x="1230" y="2318"/>
                <a:ext cx="480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dirty="0">
                    <a:latin typeface="Times New Roman" pitchFamily="18" charset="0"/>
                    <a:cs typeface="Times New Roman" pitchFamily="18" charset="0"/>
                  </a:rPr>
                  <a:t>(1)</a:t>
                </a:r>
                <a:endParaRPr lang="en-GB" alt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476" name="Text Box 8"/>
              <p:cNvSpPr txBox="1">
                <a:spLocks noChangeArrowheads="1"/>
              </p:cNvSpPr>
              <p:nvPr/>
            </p:nvSpPr>
            <p:spPr bwMode="auto">
              <a:xfrm>
                <a:off x="2049" y="2323"/>
                <a:ext cx="480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latin typeface="Times New Roman" pitchFamily="18" charset="0"/>
                    <a:cs typeface="Times New Roman" pitchFamily="18" charset="0"/>
                  </a:rPr>
                  <a:t>(2)</a:t>
                </a:r>
                <a:endParaRPr lang="en-GB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477" name="Text Box 9"/>
              <p:cNvSpPr txBox="1">
                <a:spLocks noChangeArrowheads="1"/>
              </p:cNvSpPr>
              <p:nvPr/>
            </p:nvSpPr>
            <p:spPr bwMode="auto">
              <a:xfrm>
                <a:off x="2899" y="2321"/>
                <a:ext cx="480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latin typeface="Times New Roman" pitchFamily="18" charset="0"/>
                    <a:cs typeface="Times New Roman" pitchFamily="18" charset="0"/>
                  </a:rPr>
                  <a:t>(3)</a:t>
                </a:r>
                <a:endParaRPr lang="en-GB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478" name="Text Box 10"/>
              <p:cNvSpPr txBox="1">
                <a:spLocks noChangeArrowheads="1"/>
              </p:cNvSpPr>
              <p:nvPr/>
            </p:nvSpPr>
            <p:spPr bwMode="auto">
              <a:xfrm>
                <a:off x="3525" y="2322"/>
                <a:ext cx="480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latin typeface="Times New Roman" pitchFamily="18" charset="0"/>
                    <a:cs typeface="Times New Roman" pitchFamily="18" charset="0"/>
                  </a:rPr>
                  <a:t>(4)</a:t>
                </a:r>
                <a:endParaRPr lang="en-GB" alt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9470" name="Group 17"/>
            <p:cNvGrpSpPr>
              <a:grpSpLocks/>
            </p:cNvGrpSpPr>
            <p:nvPr/>
          </p:nvGrpSpPr>
          <p:grpSpPr bwMode="auto">
            <a:xfrm>
              <a:off x="1371" y="2577"/>
              <a:ext cx="2472" cy="15"/>
              <a:chOff x="1353" y="2355"/>
              <a:chExt cx="2472" cy="15"/>
            </a:xfrm>
          </p:grpSpPr>
          <p:sp>
            <p:nvSpPr>
              <p:cNvPr id="19471" name="Line 11"/>
              <p:cNvSpPr>
                <a:spLocks noChangeShapeType="1"/>
              </p:cNvSpPr>
              <p:nvPr/>
            </p:nvSpPr>
            <p:spPr bwMode="auto">
              <a:xfrm>
                <a:off x="1353" y="2370"/>
                <a:ext cx="17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472" name="Line 12"/>
              <p:cNvSpPr>
                <a:spLocks noChangeShapeType="1"/>
              </p:cNvSpPr>
              <p:nvPr/>
            </p:nvSpPr>
            <p:spPr bwMode="auto">
              <a:xfrm>
                <a:off x="2200" y="2358"/>
                <a:ext cx="141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473" name="Line 13"/>
              <p:cNvSpPr>
                <a:spLocks noChangeShapeType="1"/>
              </p:cNvSpPr>
              <p:nvPr/>
            </p:nvSpPr>
            <p:spPr bwMode="auto">
              <a:xfrm>
                <a:off x="3032" y="2365"/>
                <a:ext cx="17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474" name="Line 14"/>
              <p:cNvSpPr>
                <a:spLocks noChangeShapeType="1"/>
              </p:cNvSpPr>
              <p:nvPr/>
            </p:nvSpPr>
            <p:spPr bwMode="auto">
              <a:xfrm>
                <a:off x="3670" y="2355"/>
                <a:ext cx="155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54319" name="Text Box 15"/>
          <p:cNvSpPr txBox="1">
            <a:spLocks noChangeArrowheads="1"/>
          </p:cNvSpPr>
          <p:nvPr/>
        </p:nvSpPr>
        <p:spPr bwMode="auto">
          <a:xfrm>
            <a:off x="477730" y="3340468"/>
            <a:ext cx="11866483" cy="1197366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(1)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(4)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hất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(2)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(3)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1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162349" y="1923016"/>
            <a:ext cx="12307165" cy="1778550"/>
            <a:chOff x="232" y="1200"/>
            <a:chExt cx="5856" cy="1067"/>
          </a:xfrm>
        </p:grpSpPr>
        <p:sp>
          <p:nvSpPr>
            <p:cNvPr id="19465" name="Text Box 6"/>
            <p:cNvSpPr txBox="1">
              <a:spLocks noChangeArrowheads="1"/>
            </p:cNvSpPr>
            <p:nvPr/>
          </p:nvSpPr>
          <p:spPr bwMode="auto">
            <a:xfrm>
              <a:off x="232" y="1200"/>
              <a:ext cx="5856" cy="351"/>
            </a:xfrm>
            <a:prstGeom prst="rect">
              <a:avLst/>
            </a:prstGeom>
            <a:noFill/>
            <a:ln w="9525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marL="423241" indent="-423241">
                <a:spcBef>
                  <a:spcPct val="50000"/>
                </a:spcBef>
              </a:pPr>
              <a:r>
                <a:rPr lang="en-US" altLang="en-US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) Con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ngựa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ngựa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, con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ngựa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altLang="en-US" dirty="0" err="1">
                  <a:latin typeface="Times New Roman" pitchFamily="18" charset="0"/>
                  <a:cs typeface="Times New Roman" pitchFamily="18" charset="0"/>
                </a:rPr>
                <a:t>ngựa</a:t>
              </a:r>
              <a:r>
                <a:rPr lang="en-US" altLang="en-US" dirty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GB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9466" name="Group 21"/>
            <p:cNvGrpSpPr>
              <a:grpSpLocks/>
            </p:cNvGrpSpPr>
            <p:nvPr/>
          </p:nvGrpSpPr>
          <p:grpSpPr bwMode="auto">
            <a:xfrm>
              <a:off x="1483" y="2000"/>
              <a:ext cx="2073" cy="267"/>
              <a:chOff x="1483" y="2000"/>
              <a:chExt cx="2073" cy="267"/>
            </a:xfrm>
          </p:grpSpPr>
          <p:sp>
            <p:nvSpPr>
              <p:cNvPr id="19467" name="Line 18"/>
              <p:cNvSpPr>
                <a:spLocks noChangeShapeType="1"/>
              </p:cNvSpPr>
              <p:nvPr/>
            </p:nvSpPr>
            <p:spPr bwMode="auto">
              <a:xfrm flipH="1">
                <a:off x="1483" y="2027"/>
                <a:ext cx="48" cy="240"/>
              </a:xfrm>
              <a:prstGeom prst="line">
                <a:avLst/>
              </a:prstGeom>
              <a:noFill/>
              <a:ln w="19050">
                <a:noFill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468" name="Line 19"/>
              <p:cNvSpPr>
                <a:spLocks noChangeShapeType="1"/>
              </p:cNvSpPr>
              <p:nvPr/>
            </p:nvSpPr>
            <p:spPr bwMode="auto">
              <a:xfrm flipH="1">
                <a:off x="3508" y="2000"/>
                <a:ext cx="48" cy="240"/>
              </a:xfrm>
              <a:prstGeom prst="line">
                <a:avLst/>
              </a:prstGeom>
              <a:noFill/>
              <a:ln w="19050">
                <a:noFill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131864" y="1310375"/>
            <a:ext cx="12461559" cy="602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8763" tIns="54383" rIns="108763" bIns="54383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>
                <a:cs typeface="Times New Roman" pitchFamily="18" charset="0"/>
              </a:rPr>
              <a:t>II. Luyện tập:</a:t>
            </a:r>
            <a:endParaRPr lang="en-US" sz="3200">
              <a:cs typeface="Times New Roman" pitchFamily="18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-242048" y="393393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, ngày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 năm 20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21</a:t>
            </a:r>
            <a:br>
              <a:rPr lang="en-US" altLang="en-US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đồng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55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760408" y="2497683"/>
            <a:ext cx="6825853" cy="1345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- Mẹ em rán </a:t>
            </a:r>
            <a:r>
              <a:rPr lang="en-US" alt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đậu.</a:t>
            </a:r>
          </a:p>
          <a:p>
            <a:pPr indent="628602" algn="just">
              <a:spcBef>
                <a:spcPct val="50000"/>
              </a:spcBef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Thuyền </a:t>
            </a:r>
            <a:r>
              <a:rPr lang="en-US" alt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 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san sát trên bến sông.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31830" y="2831150"/>
            <a:ext cx="4410551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itchFamily="18" charset="0"/>
                <a:cs typeface="Times New Roman" pitchFamily="18" charset="0"/>
              </a:rPr>
              <a:t> Cặp từ :</a:t>
            </a:r>
            <a:r>
              <a:rPr lang="en-US" alt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 - đậu</a:t>
            </a:r>
          </a:p>
        </p:txBody>
      </p:sp>
      <p:sp>
        <p:nvSpPr>
          <p:cNvPr id="21512" name="Text Box 11"/>
          <p:cNvSpPr txBox="1">
            <a:spLocks noChangeArrowheads="1"/>
          </p:cNvSpPr>
          <p:nvPr/>
        </p:nvSpPr>
        <p:spPr bwMode="auto">
          <a:xfrm>
            <a:off x="1575197" y="3680478"/>
            <a:ext cx="253782" cy="452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200">
              <a:latin typeface="Arial" charset="0"/>
            </a:endParaRP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4542379" y="3170353"/>
            <a:ext cx="121803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12866" tIns="56445" rIns="112866" bIns="56445"/>
          <a:lstStyle/>
          <a:p>
            <a:endParaRPr lang="en-US"/>
          </a:p>
        </p:txBody>
      </p:sp>
      <p:pic>
        <p:nvPicPr>
          <p:cNvPr id="16" name="Picture 20" descr="DSC005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6" y="3920490"/>
            <a:ext cx="12562195" cy="3280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131828" y="1912905"/>
            <a:ext cx="12454433" cy="58452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196" tIns="45594" rIns="91196" bIns="45594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indent="361004" algn="just"/>
            <a:r>
              <a:rPr lang="en-US" altLang="en-US" sz="3200" b="1" u="sng"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: Đặt câu với một cặp từ đồng âm em vừa tìm được ở bài tập 1: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-242048" y="393393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, ngày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 năm 20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21</a:t>
            </a:r>
            <a:br>
              <a:rPr lang="en-US" altLang="en-US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đồng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41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/>
      <p:bldP spid="14354" grpId="0" animBg="1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760408" y="2497683"/>
            <a:ext cx="6825853" cy="1345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- Mẹ em rán </a:t>
            </a:r>
            <a:r>
              <a:rPr lang="en-US" alt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đậu.</a:t>
            </a:r>
          </a:p>
          <a:p>
            <a:pPr indent="628602" algn="just">
              <a:spcBef>
                <a:spcPct val="50000"/>
              </a:spcBef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Thuyền </a:t>
            </a:r>
            <a:r>
              <a:rPr lang="en-US" alt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 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san sát trên bến sông.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31830" y="2831150"/>
            <a:ext cx="4410551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itchFamily="18" charset="0"/>
                <a:cs typeface="Times New Roman" pitchFamily="18" charset="0"/>
              </a:rPr>
              <a:t> Cặp từ :</a:t>
            </a:r>
            <a:r>
              <a:rPr lang="en-US" alt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 - đậu</a:t>
            </a:r>
          </a:p>
        </p:txBody>
      </p:sp>
      <p:sp>
        <p:nvSpPr>
          <p:cNvPr id="21512" name="Text Box 11"/>
          <p:cNvSpPr txBox="1">
            <a:spLocks noChangeArrowheads="1"/>
          </p:cNvSpPr>
          <p:nvPr/>
        </p:nvSpPr>
        <p:spPr bwMode="auto">
          <a:xfrm>
            <a:off x="1575197" y="3680478"/>
            <a:ext cx="253782" cy="452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200">
              <a:latin typeface="Arial" charset="0"/>
            </a:endParaRP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4542379" y="3170353"/>
            <a:ext cx="121803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12866" tIns="56445" rIns="112866" bIns="56445"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131828" y="1912905"/>
            <a:ext cx="12454433" cy="58452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196" tIns="45594" rIns="91196" bIns="45594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indent="361004" algn="just"/>
            <a:r>
              <a:rPr lang="en-US" altLang="en-US" sz="3200" b="1" u="sng"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: Đặt câu với một cặp từ đồng âm em vừa tìm được ở bài tập 1: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518893" y="3846606"/>
            <a:ext cx="7770971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endParaRPr lang="en-US" alt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518893" y="4453312"/>
            <a:ext cx="8191024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endParaRPr lang="en-US" alt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518893" y="5056423"/>
            <a:ext cx="8926116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endParaRPr lang="en-US" alt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18893" y="5677847"/>
            <a:ext cx="9346168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endParaRPr lang="en-US" alt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-242048" y="393393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, ngày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 năm 20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21</a:t>
            </a:r>
            <a:br>
              <a:rPr lang="en-US" altLang="en-US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đồng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3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5" descr="felicitsh71-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60157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-609600" y="3129284"/>
            <a:ext cx="12601575" cy="300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96765" tIns="48380" rIns="96765" bIns="48380">
            <a:spAutoFit/>
          </a:bodyPr>
          <a:lstStyle/>
          <a:p>
            <a:pPr algn="ctr">
              <a:spcBef>
                <a:spcPts val="2546"/>
              </a:spcBef>
              <a:spcAft>
                <a:spcPts val="2546"/>
              </a:spcAft>
              <a:defRPr/>
            </a:pPr>
            <a:r>
              <a:rPr lang="en-US" sz="8800" dirty="0" err="1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Baøi</a:t>
            </a:r>
            <a:r>
              <a:rPr lang="en-US" sz="8800" dirty="0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 </a:t>
            </a:r>
            <a:r>
              <a:rPr lang="en-US" sz="8800" dirty="0" err="1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hoïc</a:t>
            </a:r>
            <a:r>
              <a:rPr lang="en-US" sz="8800" dirty="0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 </a:t>
            </a:r>
            <a:r>
              <a:rPr lang="en-US" sz="8800" dirty="0" err="1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ñeán</a:t>
            </a:r>
            <a:r>
              <a:rPr lang="en-US" sz="8800" dirty="0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 </a:t>
            </a:r>
            <a:r>
              <a:rPr lang="en-US" sz="8800" dirty="0" err="1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ñaây</a:t>
            </a:r>
            <a:r>
              <a:rPr lang="en-US" sz="8800" dirty="0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 </a:t>
            </a:r>
            <a:r>
              <a:rPr lang="en-US" sz="8800" dirty="0" err="1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keát</a:t>
            </a:r>
            <a:r>
              <a:rPr lang="en-US" sz="8800" dirty="0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 </a:t>
            </a:r>
            <a:r>
              <a:rPr lang="en-US" sz="8800" dirty="0" err="1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thuùc</a:t>
            </a:r>
            <a:r>
              <a:rPr lang="en-US" sz="8800" dirty="0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 </a:t>
            </a:r>
            <a:r>
              <a:rPr lang="en-US" sz="8800" dirty="0" smtClean="0">
                <a:ln w="18000">
                  <a:solidFill>
                    <a:srgbClr val="FF0066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NI-Commerce" pitchFamily="2" charset="0"/>
                <a:cs typeface="Times New Roman" pitchFamily="18" charset="0"/>
              </a:rPr>
              <a:t>ø</a:t>
            </a:r>
            <a:endParaRPr lang="en-US" sz="8800" dirty="0">
              <a:ln w="18000">
                <a:solidFill>
                  <a:srgbClr val="FF0066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NI-Commerce" pitchFamily="2" charset="0"/>
              <a:cs typeface="Times New Roman" pitchFamily="18" charset="0"/>
            </a:endParaRPr>
          </a:p>
          <a:p>
            <a:pPr algn="ctr">
              <a:spcBef>
                <a:spcPts val="2546"/>
              </a:spcBef>
              <a:spcAft>
                <a:spcPts val="2546"/>
              </a:spcAft>
              <a:defRPr/>
            </a:pPr>
            <a:endParaRPr lang="en-US" sz="5900" dirty="0">
              <a:ln w="18000">
                <a:solidFill>
                  <a:srgbClr val="FF0066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NI-Commerce" pitchFamily="2" charset="0"/>
              <a:cs typeface="Times New Roman" pitchFamily="18" charset="0"/>
            </a:endParaRPr>
          </a:p>
        </p:txBody>
      </p:sp>
      <p:sp>
        <p:nvSpPr>
          <p:cNvPr id="4" name="WordArt 69" descr="Weave"/>
          <p:cNvSpPr>
            <a:spLocks noChangeArrowheads="1" noChangeShapeType="1" noTextEdit="1"/>
          </p:cNvSpPr>
          <p:nvPr/>
        </p:nvSpPr>
        <p:spPr bwMode="auto">
          <a:xfrm>
            <a:off x="-24363045" y="5920754"/>
            <a:ext cx="24468058" cy="1043464"/>
          </a:xfrm>
          <a:prstGeom prst="rect">
            <a:avLst/>
          </a:prstGeom>
        </p:spPr>
        <p:txBody>
          <a:bodyPr wrap="none" lIns="96765" tIns="48380" rIns="96765" bIns="48380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pattFill prst="weave">
                  <a:fgClr>
                    <a:srgbClr val="0000FF"/>
                  </a:fgClr>
                  <a:bgClr>
                    <a:srgbClr val="00FF00"/>
                  </a:bgClr>
                </a:patt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Kính chào quý thầy cô giáo và hẹn gặp lại giờ học sau</a:t>
            </a:r>
          </a:p>
        </p:txBody>
      </p:sp>
      <p:pic>
        <p:nvPicPr>
          <p:cNvPr id="7" name="Pintu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76" t="4459" r="32574" b="7355"/>
          <a:stretch>
            <a:fillRect/>
          </a:stretch>
        </p:blipFill>
        <p:spPr bwMode="auto">
          <a:xfrm>
            <a:off x="-3885486" y="0"/>
            <a:ext cx="3585760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ayu 2" descr="Hasil gambar untuk tembok tekstur bat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86"/>
          <a:stretch/>
        </p:blipFill>
        <p:spPr bwMode="auto">
          <a:xfrm flipH="1">
            <a:off x="-3480123" y="0"/>
            <a:ext cx="3480124" cy="72009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ntu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74" t="4459" r="28976" b="7355"/>
          <a:stretch>
            <a:fillRect/>
          </a:stretch>
        </p:blipFill>
        <p:spPr bwMode="auto">
          <a:xfrm>
            <a:off x="12625679" y="0"/>
            <a:ext cx="3861419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Kayu 1" descr="Hasil gambar untuk tembok tekstur bat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86"/>
          <a:stretch/>
        </p:blipFill>
        <p:spPr bwMode="auto">
          <a:xfrm flipH="1">
            <a:off x="12601576" y="0"/>
            <a:ext cx="3502866" cy="72009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19205" y="-556015"/>
            <a:ext cx="6213826" cy="1647738"/>
          </a:xfrm>
          <a:prstGeom prst="rect">
            <a:avLst/>
          </a:prstGeom>
          <a:effectLst>
            <a:glow rad="127000">
              <a:srgbClr val="00B0F0"/>
            </a:glow>
            <a:outerShdw dir="21540000" algn="ctr" rotWithShape="0">
              <a:srgbClr val="92D050">
                <a:alpha val="0"/>
              </a:srgbClr>
            </a:outerShdw>
          </a:effectLst>
          <a:scene3d>
            <a:camera prst="orthographicFront"/>
            <a:lightRig rig="threePt" dir="t"/>
          </a:scene3d>
          <a:sp3d extrusionH="76200">
            <a:bevelB prst="slope"/>
            <a:extrusionClr>
              <a:srgbClr val="0070C0"/>
            </a:extrusionClr>
          </a:sp3d>
        </p:spPr>
      </p:pic>
    </p:spTree>
    <p:extLst>
      <p:ext uri="{BB962C8B-B14F-4D97-AF65-F5344CB8AC3E}">
        <p14:creationId xmlns:p14="http://schemas.microsoft.com/office/powerpoint/2010/main" val="14093772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1.11111E-6 2.53469E-6 L -0.25556 2.53469E-6 " pathEditMode="relative" rAng="0" ptsTypes="AA">
                                      <p:cBhvr>
                                        <p:cTn id="14" dur="2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78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15100"/>
                                  </p:stCondLst>
                                  <p:childTnLst>
                                    <p:animMotion origin="layout" path="M -0.45903 2.53469E-6 L 0.51597 2.53469E-6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750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15100"/>
                                  </p:stCondLst>
                                  <p:childTnLst>
                                    <p:animMotion origin="layout" path="M 8.33333E-7 2.53469E-6 L 0.24635 2.53469E-6 " pathEditMode="relative" rAng="0" ptsTypes="AA">
                                      <p:cBhvr>
                                        <p:cTn id="18" dur="2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26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15100"/>
                                  </p:stCondLst>
                                  <p:childTnLst>
                                    <p:animMotion origin="layout" path="M 0.01216 2.53469E-6 L -0.51336 0.00092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85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1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206 -0.41273 L 0.09206 -0.4125 C 0.09401 -0.40579 0.0957 -0.39884 0.09792 -0.39213 C 0.09883 -0.38912 0.10039 -0.38681 0.1013 -0.3838 C 0.10195 -0.38194 0.10195 -0.37963 0.10247 -0.37778 C 0.10391 -0.37338 0.1056 -0.36944 0.10716 -0.36551 L 0.10938 -0.35926 C 0.11263 -0.34236 0.10729 -0.36898 0.11523 -0.34074 C 0.1168 -0.33542 0.11875 -0.33032 0.11979 -0.32454 C 0.12018 -0.32245 0.12044 -0.32014 0.12096 -0.31852 C 0.12096 -0.31829 0.12669 -0.30278 0.12786 -0.3 C 0.12865 -0.29792 0.12917 -0.2956 0.13021 -0.29375 C 0.13385 -0.28727 0.1319 -0.2912 0.13594 -0.28148 C 0.13867 -0.26736 0.13516 -0.28264 0.13945 -0.2713 C 0.14036 -0.26875 0.14089 -0.26574 0.1418 -0.26296 C 0.14987 -0.24005 0.14154 -0.26458 0.14753 -0.25046 C 0.14922 -0.24676 0.15013 -0.24167 0.15208 -0.23843 C 0.15286 -0.23681 0.15378 -0.23588 0.15443 -0.23426 C 0.15677 -0.22893 0.16133 -0.21782 0.16133 -0.21759 C 0.16172 -0.21574 0.16185 -0.21366 0.1625 -0.21157 C 0.16302 -0.21018 0.16432 -0.20926 0.16484 -0.20764 C 0.17305 -0.17847 0.16263 -0.20718 0.1694 -0.18889 C 0.16979 -0.18727 0.17031 -0.18518 0.17057 -0.1831 C 0.17109 -0.1794 0.17109 -0.17616 0.17174 -0.17268 C 0.17227 -0.1706 0.17331 -0.16875 0.17409 -0.16667 C 0.17839 -0.13565 0.17148 -0.18241 0.17747 -0.15023 C 0.17813 -0.14699 0.17813 -0.14329 0.17865 -0.14005 C 0.18099 -0.12616 0.1806 -0.13356 0.18333 -0.12083 C 0.18424 -0.11759 0.18477 -0.11319 0.18555 -0.10926 C 0.18594 -0.10648 0.1862 -0.10486 0.18672 -0.10231 C 0.1875 -0.10023 0.18841 -0.09722 0.18906 -0.09491 C 0.19063 -0.08796 0.19102 -0.0794 0.19362 -0.07431 C 0.19792 -0.06505 0.19818 -0.06505 0.20065 -0.05579 C 0.20221 -0.04907 0.20221 -0.04051 0.20521 -0.03542 L 0.20977 -0.02708 C 0.21055 -0.02384 0.2112 -0.02153 0.21211 -0.01898 C 0.21315 -0.01551 0.21445 -0.01343 0.21563 -0.01018 C 0.22409 0.01019 0.21003 -0.02315 0.22135 0.00394 C 0.22174 0.00579 0.22188 0.00833 0.22253 0.00972 C 0.22305 0.01204 0.22435 0.01273 0.22487 0.01389 C 0.23008 0.03287 0.22422 0.02153 0.22943 0.03079 C 0.23268 0.04769 0.22813 0.02685 0.23294 0.04074 C 0.23346 0.04236 0.23346 0.04537 0.23411 0.04676 C 0.23542 0.05116 0.23776 0.05463 0.23867 0.05926 C 0.23906 0.06111 0.23919 0.06343 0.23984 0.06528 C 0.24076 0.06759 0.24219 0.06921 0.24323 0.0713 C 0.24401 0.07407 0.24479 0.07685 0.24557 0.07963 C 0.24635 0.08171 0.24727 0.08357 0.24805 0.08565 C 0.24844 0.08796 0.24844 0.09005 0.24909 0.0919 C 0.25 0.09421 0.2513 0.09607 0.2526 0.09815 C 0.25286 0.1 0.25313 0.10255 0.25365 0.10417 C 0.25547 0.10995 0.25716 0.11227 0.25938 0.11667 C 0.26068 0.12338 0.26068 0.12407 0.26289 0.13079 C 0.26354 0.13333 0.26458 0.13472 0.26523 0.13704 C 0.26628 0.14097 0.2668 0.14514 0.26745 0.14931 C 0.26784 0.15139 0.26849 0.15324 0.26862 0.15556 C 0.26914 0.1588 0.26927 0.1625 0.26979 0.16574 C 0.27044 0.16921 0.27148 0.17245 0.27214 0.17593 C 0.2737 0.1838 0.27279 0.18333 0.27448 0.19028 C 0.27826 0.20556 0.27513 0.19213 0.27904 0.20463 C 0.28034 0.20903 0.28333 0.22176 0.28594 0.22732 C 0.28737 0.23032 0.28906 0.23287 0.29063 0.23542 C 0.29193 0.2375 0.2931 0.23912 0.29401 0.24167 C 0.30234 0.26366 0.28945 0.23032 0.29987 0.25394 C 0.30898 0.27477 0.30104 0.25995 0.30677 0.27037 C 0.30898 0.28241 0.30612 0.2713 0.31133 0.28056 C 0.31237 0.28241 0.31302 0.28495 0.31354 0.28681 C 0.31641 0.29259 0.31745 0.29306 0.32083 0.29699 C 0.33125 0.32523 0.31979 0.29722 0.33008 0.31551 C 0.33633 0.32708 0.33242 0.32245 0.33698 0.33194 C 0.33737 0.33333 0.33841 0.33449 0.33919 0.33611 C 0.34023 0.33796 0.34036 0.34051 0.34154 0.34213 C 0.34258 0.34398 0.34375 0.34491 0.34492 0.3463 C 0.34518 0.34838 0.34518 0.35069 0.34609 0.35255 C 0.34714 0.3544 0.34831 0.35509 0.34948 0.35648 C 0.35104 0.35857 0.35273 0.36065 0.35404 0.36273 C 0.35859 0.36806 0.35755 0.3662 0.36211 0.37292 C 0.36302 0.37431 0.3638 0.37546 0.36445 0.37708 C 0.36536 0.37894 0.36563 0.38171 0.3668 0.3831 C 0.3681 0.38519 0.36979 0.38588 0.37135 0.38727 C 0.37253 0.38935 0.37396 0.39097 0.37487 0.39352 C 0.37552 0.39537 0.37513 0.39815 0.37604 0.39954 C 0.37682 0.40116 0.37839 0.40069 0.37943 0.40162 C 0.38073 0.40278 0.38164 0.40463 0.38294 0.40579 C 0.38398 0.40671 0.38516 0.40718 0.38633 0.40787 C 0.38945 0.40926 0.39557 0.41204 0.39557 0.41227 C 0.39818 0.41505 0.40078 0.41852 0.40365 0.42014 C 0.40547 0.4213 0.40755 0.42153 0.40964 0.42222 C 0.41055 0.42361 0.41159 0.42523 0.41302 0.42639 C 0.41497 0.42778 0.41888 0.42824 0.42096 0.43032 C 0.42461 0.43403 0.42747 0.44005 0.43138 0.44282 C 0.43333 0.44398 0.43529 0.44537 0.43711 0.44676 C 0.43867 0.44815 0.4401 0.45 0.4418 0.45093 C 0.44492 0.45278 0.44792 0.45324 0.45104 0.45509 L 0.45794 0.45903 C 0.45872 0.46042 0.45938 0.46204 0.46016 0.46319 C 0.4612 0.46482 0.4625 0.46551 0.46354 0.46736 C 0.46888 0.47662 0.46263 0.47153 0.46927 0.47546 C 0.46966 0.47755 0.46979 0.47986 0.47044 0.48171 C 0.47175 0.48495 0.47357 0.48727 0.47513 0.48982 C 0.47617 0.4919 0.478 0.49352 0.47852 0.49607 C 0.48034 0.50232 0.48255 0.51204 0.48659 0.51458 C 0.48893 0.51597 0.49141 0.51644 0.49349 0.51852 C 0.49544 0.5206 0.4974 0.52292 0.49935 0.52477 C 0.50078 0.52616 0.50247 0.52732 0.50391 0.52894 C 0.50508 0.53009 0.50612 0.53194 0.50742 0.5331 C 0.50885 0.53403 0.51055 0.53426 0.51198 0.53495 C 0.51445 0.53634 0.51654 0.53819 0.51901 0.53912 C 0.52044 0.53982 0.52201 0.54051 0.5237 0.5412 C 0.52474 0.5419 0.52591 0.54282 0.52708 0.54329 C 0.53099 0.54491 0.53477 0.54514 0.53854 0.54745 C 0.54922 0.55347 0.53242 0.54398 0.54779 0.55139 C 0.55013 0.55255 0.55221 0.5544 0.55456 0.55556 C 0.55742 0.55694 0.56237 0.55787 0.5651 0.55972 C 0.5668 0.56065 0.5681 0.5625 0.56979 0.56366 C 0.57565 0.56829 0.57357 0.56366 0.58242 0.56991 C 0.58451 0.5713 0.5862 0.57292 0.58828 0.57407 C 0.59336 0.57685 0.60234 0.57732 0.60677 0.57801 C 0.6151 0.57755 0.62357 0.57708 0.63203 0.57616 C 0.63438 0.57569 0.63659 0.57477 0.63893 0.57407 C 0.64583 0.57222 0.6474 0.57222 0.65391 0.56991 C 0.65781 0.56852 0.66159 0.56667 0.6655 0.56574 C 0.68164 0.56273 0.6724 0.56412 0.69323 0.56181 C 0.72747 0.54144 0.68945 0.56319 0.79362 0.55764 C 0.79935 0.55741 0.80508 0.55463 0.81081 0.55347 C 0.8155 0.55255 0.82005 0.55232 0.82474 0.55139 C 0.82813 0.55093 0.83164 0.55 0.83516 0.54931 C 0.84089 0.54861 0.84661 0.54815 0.85234 0.54745 C 0.85547 0.54676 0.85859 0.54607 0.86159 0.54537 C 0.86432 0.54468 0.86706 0.54352 0.86966 0.54329 C 0.87656 0.54236 0.88359 0.5419 0.8905 0.5412 L 0.94362 0.54329 C 0.94479 0.54329 0.94583 0.54537 0.94701 0.54537 C 0.9543 0.54537 0.96159 0.54398 0.96901 0.54329 C 0.96745 0.54259 0.96589 0.5419 0.96432 0.5412 C 0.96315 0.54051 0.96211 0.53958 0.96081 0.53912 C 0.95898 0.53819 0.95703 0.53773 0.95508 0.53704 C 0.94766 0.52384 0.95352 0.53241 0.93086 0.53102 C 0.92813 0.53079 0.92552 0.53102 0.92279 0.53102 " pathEditMode="relative" rAng="0" ptsTypes="AAAAAAAAAAAAAAAAAAAAAAAAAAAAAAAAAAAAAAAAAAAAAAAAAAAAAAAAAAAAAAAAAAAAAAAAAAAAAAAAA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841" y="4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568600" y="-28642"/>
            <a:ext cx="4935617" cy="1680210"/>
          </a:xfrm>
          <a:prstGeom prst="rect">
            <a:avLst/>
          </a:prstGeom>
        </p:spPr>
        <p:txBody>
          <a:bodyPr wrap="none" lIns="112866" tIns="56445" rIns="112866" bIns="56445" fromWordArt="1">
            <a:prstTxWarp prst="textSlantUp">
              <a:avLst>
                <a:gd name="adj" fmla="val 29565"/>
              </a:avLst>
            </a:prstTxWarp>
          </a:bodyPr>
          <a:lstStyle/>
          <a:p>
            <a:pPr algn="ctr" defTabSz="112874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45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 </a:t>
            </a:r>
            <a:endParaRPr lang="en-US" sz="45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352810" y="316103"/>
            <a:ext cx="2429884" cy="667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1128742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alt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alt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altLang="en-US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2022" y="1507550"/>
            <a:ext cx="6300788" cy="729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1128742"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35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alt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..?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305788" y="1491207"/>
            <a:ext cx="6300788" cy="729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2900" tIns="56461" rIns="112900" bIns="56461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1129081"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35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endParaRPr lang="en-US" alt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2022" y="2439199"/>
            <a:ext cx="5784210" cy="729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2944" tIns="56481" rIns="112944" bIns="56481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1129534"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35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alt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632300" y="2439144"/>
            <a:ext cx="6300788" cy="729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3000" tIns="56508" rIns="113000" bIns="56508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1130099"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35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iển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endParaRPr lang="en-US" alt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2022" y="3187760"/>
            <a:ext cx="6300788" cy="729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3067" tIns="56539" rIns="113067" bIns="56539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1130778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altLang="en-US" sz="4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632300" y="3178714"/>
            <a:ext cx="6300788" cy="72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3146" tIns="56574" rIns="113146" bIns="56574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1131570"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35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vạt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Mau </a:t>
            </a:r>
          </a:p>
        </p:txBody>
      </p:sp>
    </p:spTree>
    <p:extLst>
      <p:ext uri="{BB962C8B-B14F-4D97-AF65-F5344CB8AC3E}">
        <p14:creationId xmlns:p14="http://schemas.microsoft.com/office/powerpoint/2010/main" val="292997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/>
      <p:bldP spid="9224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510413" y="2411085"/>
            <a:ext cx="12454433" cy="58452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196" tIns="45594" rIns="91196" bIns="45594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indent="535183" algn="just"/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58256" y="907242"/>
            <a:ext cx="12601575" cy="602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763" tIns="54383" rIns="108763" bIns="54383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3200" b="1" dirty="0" err="1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Ôn</a:t>
            </a:r>
            <a:r>
              <a:rPr lang="en-US" sz="3200" b="1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từ</a:t>
            </a:r>
            <a:r>
              <a:rPr lang="en-US" sz="3200" b="1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đồng</a:t>
            </a:r>
            <a:r>
              <a:rPr lang="en-US" sz="3200" b="1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âm</a:t>
            </a:r>
            <a:endParaRPr lang="en-US" sz="3200" b="1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131864" y="1310375"/>
            <a:ext cx="12461559" cy="602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8763" tIns="54383" rIns="108763" bIns="54383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 dirty="0">
                <a:cs typeface="Times New Roman" pitchFamily="18" charset="0"/>
              </a:rPr>
              <a:t>I. </a:t>
            </a:r>
            <a:r>
              <a:rPr lang="en-US" altLang="en-US" sz="3200" dirty="0" err="1">
                <a:cs typeface="Times New Roman" pitchFamily="18" charset="0"/>
              </a:rPr>
              <a:t>Nhận</a:t>
            </a:r>
            <a:r>
              <a:rPr lang="en-US" altLang="en-US" sz="3200" dirty="0">
                <a:cs typeface="Times New Roman" pitchFamily="18" charset="0"/>
              </a:rPr>
              <a:t> </a:t>
            </a:r>
            <a:r>
              <a:rPr lang="en-US" altLang="en-US" sz="3200" dirty="0" err="1">
                <a:cs typeface="Times New Roman" pitchFamily="18" charset="0"/>
              </a:rPr>
              <a:t>xét</a:t>
            </a:r>
            <a:r>
              <a:rPr lang="en-US" altLang="en-US" sz="3200" dirty="0">
                <a:cs typeface="Times New Roman" pitchFamily="18" charset="0"/>
              </a:rPr>
              <a:t>:</a:t>
            </a:r>
            <a:endParaRPr lang="en-US" sz="3200" b="1" dirty="0">
              <a:cs typeface="Times New Roman" pitchFamily="18" charset="0"/>
            </a:endParaRPr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148374" y="3100007"/>
            <a:ext cx="12290655" cy="584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196" tIns="45594" rIns="91196" bIns="4559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1. Có thể hiểu câu này theo những cách nào ?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altLang="en-US" sz="3200" i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131828" y="1912911"/>
            <a:ext cx="12454433" cy="58452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196" tIns="45594" rIns="91196" bIns="45594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148340" y="3684780"/>
            <a:ext cx="5472532" cy="584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196" tIns="45594" rIns="91196" bIns="4559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Con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143081" y="4278630"/>
            <a:ext cx="6257720" cy="584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196" tIns="45594" rIns="91196" bIns="4559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Con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604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4" grpId="0"/>
      <p:bldP spid="15" grpId="0"/>
      <p:bldP spid="16" grpId="0"/>
      <p:bldP spid="32" grpId="0"/>
      <p:bldP spid="18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4065" y="6149277"/>
            <a:ext cx="6300788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b="1" i="1">
                <a:latin typeface="Times New Roman" pitchFamily="18" charset="0"/>
                <a:cs typeface="Times New Roman" pitchFamily="18" charset="0"/>
              </a:rPr>
              <a:t>Hổ mang </a:t>
            </a:r>
            <a:r>
              <a:rPr lang="en-US" alt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i="1">
                <a:latin typeface="Times New Roman" pitchFamily="18" charset="0"/>
                <a:cs typeface="Times New Roman" pitchFamily="18" charset="0"/>
              </a:rPr>
              <a:t>lên núi.</a:t>
            </a:r>
            <a:endParaRPr lang="en-US" alt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324854" y="6141492"/>
            <a:ext cx="6261408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b="1" i="1" smtClean="0">
                <a:latin typeface="Times New Roman" pitchFamily="18" charset="0"/>
                <a:cs typeface="Times New Roman" pitchFamily="18" charset="0"/>
              </a:rPr>
              <a:t>Hổ mang </a:t>
            </a:r>
            <a:r>
              <a:rPr lang="en-US" altLang="en-US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b="1" i="1">
                <a:latin typeface="Times New Roman" pitchFamily="18" charset="0"/>
                <a:cs typeface="Times New Roman" pitchFamily="18" charset="0"/>
              </a:rPr>
              <a:t> lên núi.</a:t>
            </a:r>
            <a:endParaRPr lang="en-US" alt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1906548" y="6222444"/>
            <a:ext cx="208800" cy="47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12866" tIns="56445" rIns="112866" bIns="56445"/>
          <a:lstStyle/>
          <a:p>
            <a:endParaRPr lang="en-US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856033" y="6519479"/>
            <a:ext cx="1365171" cy="544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7503136" y="6627862"/>
            <a:ext cx="1743655" cy="544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865064" y="6519479"/>
            <a:ext cx="1785223" cy="544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VN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9455556" y="6627862"/>
            <a:ext cx="1958058" cy="544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VN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6449" y="1920887"/>
            <a:ext cx="6236680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i="1">
                <a:latin typeface="Times New Roman" pitchFamily="18" charset="0"/>
                <a:cs typeface="Times New Roman" pitchFamily="18" charset="0"/>
              </a:rPr>
              <a:t>Cách hiểu 1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6293129" y="1925986"/>
            <a:ext cx="6293131" cy="61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i="1">
                <a:latin typeface="Times New Roman" pitchFamily="18" charset="0"/>
                <a:cs typeface="Times New Roman" pitchFamily="18" charset="0"/>
              </a:rPr>
              <a:t>Cách hiểu 2: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4066" y="2527602"/>
            <a:ext cx="6300788" cy="3614859"/>
            <a:chOff x="2544" y="336"/>
            <a:chExt cx="2208" cy="1296"/>
          </a:xfrm>
        </p:grpSpPr>
        <p:pic>
          <p:nvPicPr>
            <p:cNvPr id="7185" name="Picture 17" descr="image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36"/>
              <a:ext cx="2208" cy="1296"/>
            </a:xfrm>
            <a:prstGeom prst="rect">
              <a:avLst/>
            </a:prstGeom>
            <a:noFill/>
            <a:ln w="1905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86" name="Picture 1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200"/>
              <a:ext cx="86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00" name="Picture 20" descr="Kết quả hình ảnh cho hinh anh con ho trong ru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854" y="2527574"/>
            <a:ext cx="6261408" cy="362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-242048" y="393393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, ngày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 năm 20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21</a:t>
            </a:r>
            <a:br>
              <a:rPr lang="en-US" altLang="en-US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đồng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140016" y="1371396"/>
            <a:ext cx="12461559" cy="602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8763" tIns="54383" rIns="108763" bIns="54383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3200">
                <a:cs typeface="Times New Roman" pitchFamily="18" charset="0"/>
              </a:rPr>
              <a:t>Có thể hiểu câu: </a:t>
            </a:r>
            <a:r>
              <a:rPr lang="en-US" altLang="en-US" sz="3200" b="1" i="1">
                <a:solidFill>
                  <a:srgbClr val="FF0000"/>
                </a:solidFill>
                <a:cs typeface="Times New Roman" pitchFamily="18" charset="0"/>
              </a:rPr>
              <a:t>Hổ mang bò lên núi.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flipV="1">
            <a:off x="9246756" y="6213203"/>
            <a:ext cx="208800" cy="47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12866" tIns="56445" rIns="112866" bIns="5644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7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4" grpId="0"/>
      <p:bldP spid="20486" grpId="0" animBg="1"/>
      <p:bldP spid="20488" grpId="0"/>
      <p:bldP spid="20489" grpId="0"/>
      <p:bldP spid="20490" grpId="0"/>
      <p:bldP spid="20491" grpId="0"/>
      <p:bldP spid="20492" grpId="0"/>
      <p:bldP spid="20493" grpId="0"/>
      <p:bldP spid="21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932419" y="2511622"/>
            <a:ext cx="1623849" cy="2061849"/>
          </a:xfrm>
          <a:prstGeom prst="rect">
            <a:avLst/>
          </a:prstGeom>
          <a:ln>
            <a:headEnd type="none" w="sm" len="sm"/>
            <a:tailEnd type="none" w="sm" len="sm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196" tIns="45594" rIns="91196" bIns="45594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 mang bò lên núi.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131864" y="1310375"/>
            <a:ext cx="12461559" cy="602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8763" tIns="54383" rIns="108763" bIns="54383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>
                <a:cs typeface="Times New Roman" pitchFamily="18" charset="0"/>
              </a:rPr>
              <a:t>I. Nhận xét:</a:t>
            </a:r>
            <a:endParaRPr lang="en-US" sz="3200" b="1">
              <a:cs typeface="Times New Roman" pitchFamily="18" charset="0"/>
            </a:endParaRPr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131864" y="1912911"/>
            <a:ext cx="12290655" cy="584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196" tIns="45594" rIns="91196" bIns="4559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2. Vì sao có thể hiểu theo nhiều nghĩa như vậy ?</a:t>
            </a:r>
          </a:p>
        </p:txBody>
      </p:sp>
      <p:pic>
        <p:nvPicPr>
          <p:cNvPr id="20" name="Picture 5" descr="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93" y="2668850"/>
            <a:ext cx="2082760" cy="224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5619800" y="2668864"/>
            <a:ext cx="6802719" cy="60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itchFamily="18" charset="0"/>
                <a:cs typeface="Times New Roman" pitchFamily="18" charset="0"/>
              </a:rPr>
              <a:t>(Rắn) hổ mang (đang) bò lên núi.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5619800" y="3899716"/>
            <a:ext cx="6802719" cy="60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itchFamily="18" charset="0"/>
                <a:cs typeface="Times New Roman" pitchFamily="18" charset="0"/>
              </a:rPr>
              <a:t>(Con) hổ (đang) mang (con) bò lên núi.</a:t>
            </a:r>
          </a:p>
        </p:txBody>
      </p:sp>
      <p:cxnSp>
        <p:nvCxnSpPr>
          <p:cNvPr id="24" name="Straight Arrow Connector 23"/>
          <p:cNvCxnSpPr>
            <a:endCxn id="22" idx="1"/>
          </p:cNvCxnSpPr>
          <p:nvPr/>
        </p:nvCxnSpPr>
        <p:spPr>
          <a:xfrm flipV="1">
            <a:off x="4556269" y="2972082"/>
            <a:ext cx="1063531" cy="568915"/>
          </a:xfrm>
          <a:prstGeom prst="straightConnector1">
            <a:avLst/>
          </a:prstGeom>
          <a:ln w="2857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23" idx="1"/>
          </p:cNvCxnSpPr>
          <p:nvPr/>
        </p:nvCxnSpPr>
        <p:spPr>
          <a:xfrm>
            <a:off x="4556269" y="3565217"/>
            <a:ext cx="1063531" cy="637717"/>
          </a:xfrm>
          <a:prstGeom prst="straightConnector1">
            <a:avLst/>
          </a:prstGeom>
          <a:ln w="2857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03493" y="4909149"/>
            <a:ext cx="12218990" cy="2061849"/>
          </a:xfrm>
          <a:prstGeom prst="rect">
            <a:avLst/>
          </a:prstGeom>
        </p:spPr>
        <p:txBody>
          <a:bodyPr wrap="square" lIns="91196" tIns="45594" rIns="91196" bIns="45594">
            <a:spAutoFit/>
          </a:bodyPr>
          <a:lstStyle/>
          <a:p>
            <a:pPr algn="just"/>
            <a:r>
              <a:rPr lang="en-US" sz="3200">
                <a:latin typeface="Times New Roman" pitchFamily="18" charset="0"/>
                <a:cs typeface="Times New Roman" pitchFamily="18" charset="0"/>
              </a:rPr>
              <a:t>- Các tiếng </a:t>
            </a:r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hổ, mang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trong từ </a:t>
            </a:r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 mang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(tên một loài rắn) đồng âm với danh từ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(con hổ) và động từ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mang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>
                <a:latin typeface="Times New Roman" pitchFamily="18" charset="0"/>
                <a:cs typeface="Times New Roman" pitchFamily="18" charset="0"/>
              </a:rPr>
              <a:t> - Động từ </a:t>
            </a:r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trườn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đồng âm với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từ </a:t>
            </a:r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(con bò).</a:t>
            </a:r>
          </a:p>
          <a:p>
            <a:pPr algn="just"/>
            <a:r>
              <a:rPr lang="en-US" sz="3200" u="sng">
                <a:latin typeface="Times New Roman" pitchFamily="18" charset="0"/>
                <a:cs typeface="Times New Roman" pitchFamily="18" charset="0"/>
              </a:rPr>
              <a:t>Các từ đồng âm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Hổ; mang; bò.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-242048" y="393393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, ngày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 năm 20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21</a:t>
            </a:r>
            <a:br>
              <a:rPr lang="en-US" altLang="en-US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đồng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2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1"/>
          <p:cNvSpPr>
            <a:spLocks noChangeArrowheads="1"/>
          </p:cNvSpPr>
          <p:nvPr/>
        </p:nvSpPr>
        <p:spPr bwMode="auto">
          <a:xfrm>
            <a:off x="131827" y="1913043"/>
            <a:ext cx="12454433" cy="60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 anchor="ctr">
            <a:spAutoFit/>
          </a:bodyPr>
          <a:lstStyle/>
          <a:p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31864" y="1310375"/>
            <a:ext cx="12461559" cy="602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8763" tIns="54383" rIns="108763" bIns="54383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>
                <a:cs typeface="Times New Roman" pitchFamily="18" charset="0"/>
              </a:rPr>
              <a:t>I. Nhận xét:</a:t>
            </a:r>
            <a:endParaRPr lang="en-US" sz="3200" b="1">
              <a:cs typeface="Times New Roman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31827" y="2532494"/>
            <a:ext cx="12454433" cy="1098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 anchor="ctr">
            <a:spAutoFit/>
          </a:bodyPr>
          <a:lstStyle/>
          <a:p>
            <a:pPr indent="535183" algn="just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42334" y="3642043"/>
            <a:ext cx="12454433" cy="60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 anchor="ctr">
            <a:spAutoFit/>
          </a:bodyPr>
          <a:lstStyle/>
          <a:p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?</a:t>
            </a:r>
            <a:endParaRPr lang="en-US" altLang="en-US" sz="4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42331" y="4239696"/>
            <a:ext cx="12454433" cy="60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 anchor="ctr">
            <a:spAutoFit/>
          </a:bodyPr>
          <a:lstStyle/>
          <a:p>
            <a:pPr indent="535183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 những bất ngờ thú vị cho người đọc, người nghe.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242048" y="393393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, ngày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 năm 20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21</a:t>
            </a:r>
            <a:br>
              <a:rPr lang="en-US" altLang="en-US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đồng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12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131828" y="2497684"/>
            <a:ext cx="12454433" cy="132318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196" tIns="45594" rIns="91196" bIns="45594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indent="361004">
              <a:spcBef>
                <a:spcPct val="50000"/>
              </a:spcBef>
            </a:pP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Ruồi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801186">
              <a:spcBef>
                <a:spcPct val="50000"/>
              </a:spcBef>
            </a:pP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131864" y="1310375"/>
            <a:ext cx="12461559" cy="602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8763" tIns="54383" rIns="108763" bIns="54383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 dirty="0">
                <a:cs typeface="Times New Roman" pitchFamily="18" charset="0"/>
              </a:rPr>
              <a:t>II. </a:t>
            </a:r>
            <a:r>
              <a:rPr lang="en-US" altLang="en-US" sz="3200" dirty="0" err="1">
                <a:cs typeface="Times New Roman" pitchFamily="18" charset="0"/>
              </a:rPr>
              <a:t>Luyện</a:t>
            </a:r>
            <a:r>
              <a:rPr lang="en-US" altLang="en-US" sz="3200" dirty="0">
                <a:cs typeface="Times New Roman" pitchFamily="18" charset="0"/>
              </a:rPr>
              <a:t> </a:t>
            </a:r>
            <a:r>
              <a:rPr lang="en-US" altLang="en-US" sz="3200" dirty="0" err="1">
                <a:cs typeface="Times New Roman" pitchFamily="18" charset="0"/>
              </a:rPr>
              <a:t>tập</a:t>
            </a:r>
            <a:r>
              <a:rPr lang="en-US" altLang="en-US" sz="3200" dirty="0">
                <a:cs typeface="Times New Roman" pitchFamily="18" charset="0"/>
              </a:rPr>
              <a:t>:</a:t>
            </a:r>
            <a:endParaRPr lang="en-US" sz="3200" dirty="0">
              <a:cs typeface="Times New Roman" pitchFamily="18" charset="0"/>
            </a:endParaRPr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131864" y="3821124"/>
            <a:ext cx="12290655" cy="584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196" tIns="45594" rIns="91196" bIns="4559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indent="361004">
              <a:spcBef>
                <a:spcPct val="50000"/>
              </a:spcBef>
            </a:pP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3" name="Text Box 19"/>
          <p:cNvSpPr txBox="1">
            <a:spLocks noChangeArrowheads="1"/>
          </p:cNvSpPr>
          <p:nvPr/>
        </p:nvSpPr>
        <p:spPr bwMode="auto">
          <a:xfrm>
            <a:off x="125203" y="4401533"/>
            <a:ext cx="12297279" cy="584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196" tIns="45594" rIns="91196" bIns="4559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indent="361004">
              <a:spcBef>
                <a:spcPct val="50000"/>
              </a:spcBef>
            </a:pP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131828" y="1912905"/>
            <a:ext cx="12454433" cy="58452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196" tIns="45594" rIns="91196" bIns="45594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indent="361004" algn="just"/>
            <a:r>
              <a:rPr lang="en-US" alt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25203" y="4978140"/>
            <a:ext cx="12297279" cy="584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196" tIns="45594" rIns="91196" bIns="4559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indent="361004">
              <a:spcBef>
                <a:spcPct val="50000"/>
              </a:spcBef>
            </a:pP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d) Con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891861" y="2995448"/>
            <a:ext cx="5833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125309" y="2990193"/>
            <a:ext cx="5833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07630" y="3699644"/>
            <a:ext cx="396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91755" y="3704899"/>
            <a:ext cx="396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441365" y="4298732"/>
            <a:ext cx="648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45129" y="4303988"/>
            <a:ext cx="648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76688" y="4876802"/>
            <a:ext cx="648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718693" y="4882059"/>
            <a:ext cx="576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477345" y="4876802"/>
            <a:ext cx="43199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985006" y="4882059"/>
            <a:ext cx="43199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715348" y="5454871"/>
            <a:ext cx="43199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803264" y="5454872"/>
            <a:ext cx="43199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972035" y="5454872"/>
            <a:ext cx="43199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8548586" y="5454874"/>
            <a:ext cx="43199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-242048" y="393393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, ngày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 năm 20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21</a:t>
            </a:r>
            <a:br>
              <a:rPr lang="en-US" altLang="en-US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đồng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43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4" grpId="0"/>
      <p:bldP spid="16" grpId="0"/>
      <p:bldP spid="32" grpId="0"/>
      <p:bldP spid="33" grpId="0"/>
      <p:bldP spid="1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0" y="36877"/>
            <a:ext cx="12601575" cy="72675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12866" tIns="56445" rIns="112866" bIns="56445" anchor="ctr"/>
          <a:lstStyle/>
          <a:p>
            <a:pPr algn="ctr"/>
            <a:r>
              <a:rPr lang="en-US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 số hình ảnh dùng từ đồng âm để chơi chữ</a:t>
            </a:r>
            <a:endParaRPr lang="en-US" altLang="en-US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AutoShape 10" descr="Kết quả hình ảnh cho hình ảnh con kiến"/>
          <p:cNvSpPr>
            <a:spLocks noChangeAspect="1" noChangeArrowheads="1"/>
          </p:cNvSpPr>
          <p:nvPr/>
        </p:nvSpPr>
        <p:spPr bwMode="auto">
          <a:xfrm>
            <a:off x="6090761" y="3440430"/>
            <a:ext cx="420053" cy="32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2866" tIns="56445" rIns="112866" bIns="56445"/>
          <a:lstStyle/>
          <a:p>
            <a:endParaRPr lang="en-US" altLang="en-US"/>
          </a:p>
        </p:txBody>
      </p:sp>
      <p:sp>
        <p:nvSpPr>
          <p:cNvPr id="20484" name="Rectangle 23"/>
          <p:cNvSpPr>
            <a:spLocks noChangeArrowheads="1"/>
          </p:cNvSpPr>
          <p:nvPr/>
        </p:nvSpPr>
        <p:spPr bwMode="auto">
          <a:xfrm>
            <a:off x="35" y="6593451"/>
            <a:ext cx="12558243" cy="606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2866" tIns="56445" rIns="112866" bIns="56445">
            <a:spAutoFit/>
          </a:bodyPr>
          <a:lstStyle/>
          <a:p>
            <a:pPr algn="ctr"/>
            <a:r>
              <a:rPr lang="en-US" alt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Con ngựa </a:t>
            </a:r>
            <a:r>
              <a:rPr lang="en-US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 </a:t>
            </a:r>
            <a:r>
              <a:rPr lang="en-US" alt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con ngựa </a:t>
            </a:r>
            <a:r>
              <a:rPr lang="en-US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</a:p>
        </p:txBody>
      </p:sp>
      <p:pic>
        <p:nvPicPr>
          <p:cNvPr id="20485" name="Picture 28" descr="Kết quả hình ảnh cho hinh con ngua da com ngua 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617" y="731601"/>
            <a:ext cx="6620626" cy="5999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29" descr="Kết quả hình ảnh cho hinh con ngua da com ngua 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" y="732103"/>
            <a:ext cx="5937617" cy="5984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200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31864" y="1747766"/>
            <a:ext cx="11761470" cy="2699316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indent="361004" algn="just">
              <a:spcBef>
                <a:spcPct val="50000"/>
              </a:spcBef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23241" indent="-423241">
              <a:spcBef>
                <a:spcPct val="50000"/>
              </a:spcBef>
              <a:buFontTx/>
              <a:buAutoNum type="alphaLcParenR"/>
            </a:pPr>
            <a:r>
              <a:rPr lang="en-US" altLang="en-US" dirty="0" err="1" smtClean="0">
                <a:latin typeface="Times New Roman" pitchFamily="18" charset="0"/>
                <a:cs typeface="Times New Roman" pitchFamily="18" charset="0"/>
              </a:rPr>
              <a:t>Ruồi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23241" indent="-423241">
              <a:spcBef>
                <a:spcPct val="75000"/>
              </a:spcBef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9195" name="Text Box 11"/>
          <p:cNvSpPr txBox="1">
            <a:spLocks noChangeArrowheads="1"/>
          </p:cNvSpPr>
          <p:nvPr/>
        </p:nvSpPr>
        <p:spPr bwMode="auto">
          <a:xfrm>
            <a:off x="90434" y="5050290"/>
            <a:ext cx="8470243" cy="208376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 (1)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: hoạt động (đỗ lại, dừng lại) của con ruồi. </a:t>
            </a:r>
          </a:p>
          <a:p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 (2)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: chỉ hạt đậu</a:t>
            </a:r>
          </a:p>
          <a:p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 (1)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: hoạt động (bò) của con kiến</a:t>
            </a:r>
          </a:p>
          <a:p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 (2)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: danh từ chỉ con bò</a:t>
            </a:r>
            <a:endParaRPr lang="en-GB" alt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302018" y="3453887"/>
            <a:ext cx="3323227" cy="1467458"/>
            <a:chOff x="870" y="2333"/>
            <a:chExt cx="1519" cy="710"/>
          </a:xfrm>
        </p:grpSpPr>
        <p:grpSp>
          <p:nvGrpSpPr>
            <p:cNvPr id="15369" name="Group 24"/>
            <p:cNvGrpSpPr>
              <a:grpSpLocks/>
            </p:cNvGrpSpPr>
            <p:nvPr/>
          </p:nvGrpSpPr>
          <p:grpSpPr bwMode="auto">
            <a:xfrm>
              <a:off x="894" y="2333"/>
              <a:ext cx="1495" cy="301"/>
              <a:chOff x="894" y="2414"/>
              <a:chExt cx="1495" cy="301"/>
            </a:xfrm>
          </p:grpSpPr>
          <p:grpSp>
            <p:nvGrpSpPr>
              <p:cNvPr id="15377" name="Group 20"/>
              <p:cNvGrpSpPr>
                <a:grpSpLocks/>
              </p:cNvGrpSpPr>
              <p:nvPr/>
            </p:nvGrpSpPr>
            <p:grpSpPr bwMode="auto">
              <a:xfrm>
                <a:off x="974" y="2463"/>
                <a:ext cx="1335" cy="0"/>
                <a:chOff x="974" y="2400"/>
                <a:chExt cx="1335" cy="0"/>
              </a:xfrm>
            </p:grpSpPr>
            <p:sp>
              <p:nvSpPr>
                <p:cNvPr id="15381" name="Line 7"/>
                <p:cNvSpPr>
                  <a:spLocks noChangeShapeType="1"/>
                </p:cNvSpPr>
                <p:nvPr/>
              </p:nvSpPr>
              <p:spPr bwMode="auto">
                <a:xfrm>
                  <a:off x="974" y="2400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382" name="Line 8"/>
                <p:cNvSpPr>
                  <a:spLocks noChangeShapeType="1"/>
                </p:cNvSpPr>
                <p:nvPr/>
              </p:nvSpPr>
              <p:spPr bwMode="auto">
                <a:xfrm>
                  <a:off x="2021" y="2400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5378" name="Group 19"/>
              <p:cNvGrpSpPr>
                <a:grpSpLocks/>
              </p:cNvGrpSpPr>
              <p:nvPr/>
            </p:nvGrpSpPr>
            <p:grpSpPr bwMode="auto">
              <a:xfrm>
                <a:off x="894" y="2414"/>
                <a:ext cx="1495" cy="301"/>
                <a:chOff x="894" y="2366"/>
                <a:chExt cx="1495" cy="301"/>
              </a:xfrm>
            </p:grpSpPr>
            <p:sp>
              <p:nvSpPr>
                <p:cNvPr id="1537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894" y="2384"/>
                  <a:ext cx="480" cy="2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altLang="en-US" dirty="0">
                      <a:latin typeface="Times New Roman" pitchFamily="18" charset="0"/>
                      <a:cs typeface="Times New Roman" pitchFamily="18" charset="0"/>
                    </a:rPr>
                    <a:t>(1)</a:t>
                  </a:r>
                  <a:endParaRPr lang="en-GB" altLang="en-US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38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909" y="2366"/>
                  <a:ext cx="480" cy="2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altLang="en-US">
                      <a:latin typeface="Times New Roman" pitchFamily="18" charset="0"/>
                      <a:cs typeface="Times New Roman" pitchFamily="18" charset="0"/>
                    </a:rPr>
                    <a:t>(2)</a:t>
                  </a:r>
                  <a:endParaRPr lang="en-GB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15370" name="Group 25"/>
            <p:cNvGrpSpPr>
              <a:grpSpLocks/>
            </p:cNvGrpSpPr>
            <p:nvPr/>
          </p:nvGrpSpPr>
          <p:grpSpPr bwMode="auto">
            <a:xfrm>
              <a:off x="870" y="2752"/>
              <a:ext cx="1274" cy="291"/>
              <a:chOff x="870" y="2848"/>
              <a:chExt cx="1274" cy="291"/>
            </a:xfrm>
          </p:grpSpPr>
          <p:grpSp>
            <p:nvGrpSpPr>
              <p:cNvPr id="15371" name="Group 22"/>
              <p:cNvGrpSpPr>
                <a:grpSpLocks/>
              </p:cNvGrpSpPr>
              <p:nvPr/>
            </p:nvGrpSpPr>
            <p:grpSpPr bwMode="auto">
              <a:xfrm>
                <a:off x="995" y="2883"/>
                <a:ext cx="997" cy="3"/>
                <a:chOff x="995" y="2805"/>
                <a:chExt cx="997" cy="3"/>
              </a:xfrm>
            </p:grpSpPr>
            <p:sp>
              <p:nvSpPr>
                <p:cNvPr id="15375" name="Line 9"/>
                <p:cNvSpPr>
                  <a:spLocks noChangeShapeType="1"/>
                </p:cNvSpPr>
                <p:nvPr/>
              </p:nvSpPr>
              <p:spPr bwMode="auto">
                <a:xfrm>
                  <a:off x="995" y="2805"/>
                  <a:ext cx="197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3200">
                    <a:ln w="28575"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376" name="Line 10"/>
                <p:cNvSpPr>
                  <a:spLocks noChangeShapeType="1"/>
                </p:cNvSpPr>
                <p:nvPr/>
              </p:nvSpPr>
              <p:spPr bwMode="auto">
                <a:xfrm>
                  <a:off x="1795" y="2808"/>
                  <a:ext cx="197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3200">
                    <a:ln w="28575"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5372" name="Group 21"/>
              <p:cNvGrpSpPr>
                <a:grpSpLocks/>
              </p:cNvGrpSpPr>
              <p:nvPr/>
            </p:nvGrpSpPr>
            <p:grpSpPr bwMode="auto">
              <a:xfrm>
                <a:off x="870" y="2848"/>
                <a:ext cx="1274" cy="291"/>
                <a:chOff x="876" y="2800"/>
                <a:chExt cx="1274" cy="291"/>
              </a:xfrm>
            </p:grpSpPr>
            <p:sp>
              <p:nvSpPr>
                <p:cNvPr id="15373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876" y="2808"/>
                  <a:ext cx="480" cy="2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altLang="en-US">
                      <a:latin typeface="Times New Roman" pitchFamily="18" charset="0"/>
                      <a:cs typeface="Times New Roman" pitchFamily="18" charset="0"/>
                    </a:rPr>
                    <a:t>(1)</a:t>
                  </a:r>
                  <a:endParaRPr lang="en-GB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374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670" y="2800"/>
                  <a:ext cx="480" cy="2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altLang="en-US" dirty="0">
                      <a:latin typeface="Times New Roman" pitchFamily="18" charset="0"/>
                      <a:cs typeface="Times New Roman" pitchFamily="18" charset="0"/>
                    </a:rPr>
                    <a:t>(2)</a:t>
                  </a:r>
                  <a:endParaRPr lang="en-GB" altLang="en-US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140016" y="1108529"/>
            <a:ext cx="12461559" cy="602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08763" tIns="54383" rIns="108763" bIns="54383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 dirty="0">
                <a:cs typeface="Times New Roman" pitchFamily="18" charset="0"/>
              </a:rPr>
              <a:t>II. </a:t>
            </a:r>
            <a:r>
              <a:rPr lang="en-US" altLang="en-US" sz="3200" dirty="0" err="1">
                <a:cs typeface="Times New Roman" pitchFamily="18" charset="0"/>
              </a:rPr>
              <a:t>Luyện</a:t>
            </a:r>
            <a:r>
              <a:rPr lang="en-US" altLang="en-US" sz="3200" dirty="0">
                <a:cs typeface="Times New Roman" pitchFamily="18" charset="0"/>
              </a:rPr>
              <a:t> </a:t>
            </a:r>
            <a:r>
              <a:rPr lang="en-US" altLang="en-US" sz="3200" dirty="0" err="1">
                <a:cs typeface="Times New Roman" pitchFamily="18" charset="0"/>
              </a:rPr>
              <a:t>tập</a:t>
            </a:r>
            <a:r>
              <a:rPr lang="en-US" altLang="en-US" sz="3200" dirty="0">
                <a:cs typeface="Times New Roman" pitchFamily="18" charset="0"/>
              </a:rPr>
              <a:t>:</a:t>
            </a:r>
            <a:endParaRPr lang="en-US" sz="3200" dirty="0">
              <a:cs typeface="Times New Roman" pitchFamily="18" charset="0"/>
            </a:endParaRPr>
          </a:p>
        </p:txBody>
      </p:sp>
      <p:pic>
        <p:nvPicPr>
          <p:cNvPr id="26" name="Picture 8" descr="Kết quả hình ảnh cho hinh anh mam xoi d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599" y="3232311"/>
            <a:ext cx="2702287" cy="139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4" descr="Kết quả hình ảnh cho hình vẽ con ruo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07" y="3777656"/>
            <a:ext cx="882870" cy="890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5429042" y="4572753"/>
            <a:ext cx="3699191" cy="483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23241" indent="-423241" algn="just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Ruồi</a:t>
            </a:r>
            <a:r>
              <a:rPr lang="en-US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đậu</a:t>
            </a:r>
            <a:r>
              <a:rPr lang="en-US" altLang="en-US" sz="24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mâm xôi </a:t>
            </a:r>
            <a:r>
              <a:rPr lang="en-US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đậu</a:t>
            </a:r>
          </a:p>
        </p:txBody>
      </p:sp>
      <p:pic>
        <p:nvPicPr>
          <p:cNvPr id="29" name="Picture 6" descr="Kết quả hình ảnh cho hinh anh kiem bo dia thit b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2956" y="3220050"/>
            <a:ext cx="2733306" cy="1408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2" descr="Kết quả hình ảnh cho hình ảnh con kiế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445" y="3649914"/>
            <a:ext cx="1043513" cy="97877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9451186" y="4628700"/>
            <a:ext cx="3135076" cy="483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2866" tIns="56445" rIns="112866" bIns="56445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23241" indent="-423241" algn="just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Kiến </a:t>
            </a:r>
            <a:r>
              <a:rPr lang="en-US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sz="24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đĩa thịt </a:t>
            </a:r>
            <a:r>
              <a:rPr lang="en-US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bò.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-242048" y="393393"/>
            <a:ext cx="12586261" cy="88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5" tIns="48380" rIns="96765" bIns="48380" anchor="ctr"/>
          <a:lstStyle/>
          <a:p>
            <a:pPr algn="ctr"/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, ngày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altLang="en-US" sz="2800" i="1" dirty="0">
                <a:latin typeface="Times New Roman" pitchFamily="18" charset="0"/>
                <a:cs typeface="Times New Roman" pitchFamily="18" charset="0"/>
              </a:rPr>
              <a:t> năm 20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21</a:t>
            </a:r>
            <a:br>
              <a:rPr lang="en-US" altLang="en-US" sz="2800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alt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đồng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04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95" grpId="0" autoUpdateAnimBg="0"/>
      <p:bldP spid="28" grpId="0"/>
      <p:bldP spid="3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9901</TotalTime>
  <Words>945</Words>
  <Application>Microsoft Office PowerPoint</Application>
  <PresentationFormat>Custom</PresentationFormat>
  <Paragraphs>119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 Unicode MS</vt:lpstr>
      <vt:lpstr>Arial</vt:lpstr>
      <vt:lpstr>Calibri</vt:lpstr>
      <vt:lpstr>Times New Roman</vt:lpstr>
      <vt:lpstr>VNI-Commerce</vt:lpstr>
      <vt:lpstr>ZapfChancery-Medium</vt:lpstr>
      <vt:lpstr>Office Theme</vt:lpstr>
      <vt:lpstr>1_Office Theme</vt:lpstr>
      <vt:lpstr>Thứ năm ngày 28 tháng 10 năm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hanhpd</cp:lastModifiedBy>
  <cp:revision>977</cp:revision>
  <dcterms:created xsi:type="dcterms:W3CDTF">2017-11-24T09:12:01Z</dcterms:created>
  <dcterms:modified xsi:type="dcterms:W3CDTF">2021-10-27T10:38:39Z</dcterms:modified>
</cp:coreProperties>
</file>